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9C89"/>
    <a:srgbClr val="FEE9EA"/>
    <a:srgbClr val="FDEBEC"/>
    <a:srgbClr val="008000"/>
    <a:srgbClr val="B3D674"/>
    <a:srgbClr val="96B2DA"/>
    <a:srgbClr val="FEEAEA"/>
    <a:srgbClr val="E8A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48A942-2153-4C61-95C2-ECB9BC7EE6FB}" type="doc">
      <dgm:prSet loTypeId="urn:diagrams.loki3.com/Bracket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F52F63A0-644E-49A6-A489-4C7FDF27E80D}">
      <dgm:prSet phldrT="[Text]" custT="1"/>
      <dgm:spPr/>
      <dgm:t>
        <a:bodyPr/>
        <a:lstStyle/>
        <a:p>
          <a:pPr algn="just"/>
          <a:r>
            <a:rPr lang="cs-CZ" sz="2400" dirty="0"/>
            <a:t>MONEY</a:t>
          </a:r>
        </a:p>
      </dgm:t>
    </dgm:pt>
    <dgm:pt modelId="{0ED9D7F2-DBB2-481A-808C-DB90ED932EDD}" type="parTrans" cxnId="{12753C69-93A8-441F-B462-7A513ED9AF15}">
      <dgm:prSet/>
      <dgm:spPr/>
      <dgm:t>
        <a:bodyPr/>
        <a:lstStyle/>
        <a:p>
          <a:pPr algn="just"/>
          <a:endParaRPr lang="cs-CZ"/>
        </a:p>
      </dgm:t>
    </dgm:pt>
    <dgm:pt modelId="{8DDF4FB1-83F7-4DC8-BE9B-E50FFED75018}" type="sibTrans" cxnId="{12753C69-93A8-441F-B462-7A513ED9AF15}">
      <dgm:prSet/>
      <dgm:spPr/>
      <dgm:t>
        <a:bodyPr/>
        <a:lstStyle/>
        <a:p>
          <a:pPr algn="just"/>
          <a:endParaRPr lang="cs-CZ"/>
        </a:p>
      </dgm:t>
    </dgm:pt>
    <dgm:pt modelId="{41134DAA-87FB-4993-983E-7A5B3639C668}">
      <dgm:prSet phldrT="[Text]" custT="1"/>
      <dgm:spPr/>
      <dgm:t>
        <a:bodyPr/>
        <a:lstStyle/>
        <a:p>
          <a:pPr algn="l"/>
          <a:r>
            <a:rPr lang="cs-CZ" sz="2400" dirty="0"/>
            <a:t>TYPE OF HOLIDAY</a:t>
          </a:r>
        </a:p>
      </dgm:t>
    </dgm:pt>
    <dgm:pt modelId="{7C756236-6E9E-46A8-B1A7-F48399C7462A}" type="parTrans" cxnId="{43D71E74-9C59-43B1-A189-AA3FFC4B9F98}">
      <dgm:prSet/>
      <dgm:spPr/>
      <dgm:t>
        <a:bodyPr/>
        <a:lstStyle/>
        <a:p>
          <a:pPr algn="just"/>
          <a:endParaRPr lang="cs-CZ"/>
        </a:p>
      </dgm:t>
    </dgm:pt>
    <dgm:pt modelId="{D6B165CF-763D-4640-8B86-B7176FE0FD72}" type="sibTrans" cxnId="{43D71E74-9C59-43B1-A189-AA3FFC4B9F98}">
      <dgm:prSet/>
      <dgm:spPr/>
      <dgm:t>
        <a:bodyPr/>
        <a:lstStyle/>
        <a:p>
          <a:pPr algn="just"/>
          <a:endParaRPr lang="cs-CZ"/>
        </a:p>
      </dgm:t>
    </dgm:pt>
    <dgm:pt modelId="{EFEFA58C-A5E7-459C-88D0-6CE610BF3AD5}">
      <dgm:prSet phldrT="[Text]" custT="1"/>
      <dgm:spPr/>
      <dgm:t>
        <a:bodyPr/>
        <a:lstStyle/>
        <a:p>
          <a:pPr algn="just"/>
          <a:r>
            <a:rPr lang="cs-CZ" sz="2400" dirty="0"/>
            <a:t>DESTINATION</a:t>
          </a:r>
        </a:p>
      </dgm:t>
    </dgm:pt>
    <dgm:pt modelId="{2DDDB8E1-6D48-448C-9178-12C265415ED4}" type="parTrans" cxnId="{411952E4-8370-4E16-8715-C812B2EFF01C}">
      <dgm:prSet/>
      <dgm:spPr/>
      <dgm:t>
        <a:bodyPr/>
        <a:lstStyle/>
        <a:p>
          <a:pPr algn="just"/>
          <a:endParaRPr lang="cs-CZ"/>
        </a:p>
      </dgm:t>
    </dgm:pt>
    <dgm:pt modelId="{26E2F8F9-4191-4723-BB06-A8519D5FFF3A}" type="sibTrans" cxnId="{411952E4-8370-4E16-8715-C812B2EFF01C}">
      <dgm:prSet/>
      <dgm:spPr/>
      <dgm:t>
        <a:bodyPr/>
        <a:lstStyle/>
        <a:p>
          <a:pPr algn="just"/>
          <a:endParaRPr lang="cs-CZ"/>
        </a:p>
      </dgm:t>
    </dgm:pt>
    <dgm:pt modelId="{5995D31A-D8E7-4519-B4BA-206424E7ABA0}">
      <dgm:prSet custT="1"/>
      <dgm:spPr/>
      <dgm:t>
        <a:bodyPr/>
        <a:lstStyle/>
        <a:p>
          <a:pPr algn="l"/>
          <a:r>
            <a:rPr lang="cs-CZ" sz="2400" dirty="0"/>
            <a:t>ORGANIZATION</a:t>
          </a:r>
        </a:p>
      </dgm:t>
    </dgm:pt>
    <dgm:pt modelId="{BE810961-B638-4A66-BC4A-482419F603AF}" type="parTrans" cxnId="{B6FCE115-56E8-41CF-9F8B-006CC0AB8E36}">
      <dgm:prSet/>
      <dgm:spPr/>
      <dgm:t>
        <a:bodyPr/>
        <a:lstStyle/>
        <a:p>
          <a:pPr algn="just"/>
          <a:endParaRPr lang="cs-CZ"/>
        </a:p>
      </dgm:t>
    </dgm:pt>
    <dgm:pt modelId="{4B692B3A-C74A-4AAD-8704-FE93E888AB59}" type="sibTrans" cxnId="{B6FCE115-56E8-41CF-9F8B-006CC0AB8E36}">
      <dgm:prSet/>
      <dgm:spPr/>
      <dgm:t>
        <a:bodyPr/>
        <a:lstStyle/>
        <a:p>
          <a:pPr algn="just"/>
          <a:endParaRPr lang="cs-CZ"/>
        </a:p>
      </dgm:t>
    </dgm:pt>
    <dgm:pt modelId="{19E80068-1967-4522-A834-C9FB100E9CEC}">
      <dgm:prSet phldrT="[Text]" custT="1"/>
      <dgm:spPr/>
      <dgm:t>
        <a:bodyPr/>
        <a:lstStyle/>
        <a:p>
          <a:pPr algn="just"/>
          <a:r>
            <a:rPr lang="en-GB" sz="2000" noProof="0" dirty="0"/>
            <a:t>You need to set your </a:t>
          </a:r>
          <a:r>
            <a:rPr lang="en-GB" sz="2000" b="1" noProof="0" dirty="0"/>
            <a:t>budget</a:t>
          </a:r>
          <a:r>
            <a:rPr lang="en-GB" sz="2000" noProof="0" dirty="0"/>
            <a:t> – how much you can spend</a:t>
          </a:r>
          <a:endParaRPr lang="cs-CZ" sz="2000" dirty="0"/>
        </a:p>
      </dgm:t>
    </dgm:pt>
    <dgm:pt modelId="{4A6BE562-F9BC-4B2F-A037-C60246A9489D}" type="parTrans" cxnId="{EB51C0FF-7D50-4589-AB6F-3F0BBDA5290F}">
      <dgm:prSet/>
      <dgm:spPr/>
      <dgm:t>
        <a:bodyPr/>
        <a:lstStyle/>
        <a:p>
          <a:pPr algn="just"/>
          <a:endParaRPr lang="cs-CZ"/>
        </a:p>
      </dgm:t>
    </dgm:pt>
    <dgm:pt modelId="{4645D894-5BF4-4EC0-B7E4-BF26CE702359}" type="sibTrans" cxnId="{EB51C0FF-7D50-4589-AB6F-3F0BBDA5290F}">
      <dgm:prSet/>
      <dgm:spPr/>
      <dgm:t>
        <a:bodyPr/>
        <a:lstStyle/>
        <a:p>
          <a:pPr algn="just"/>
          <a:endParaRPr lang="cs-CZ"/>
        </a:p>
      </dgm:t>
    </dgm:pt>
    <dgm:pt modelId="{3C5C9BF7-693F-44D5-A7F4-AC7B2AD70691}">
      <dgm:prSet phldrT="[Text]" custT="1"/>
      <dgm:spPr/>
      <dgm:t>
        <a:bodyPr/>
        <a:lstStyle/>
        <a:p>
          <a:pPr algn="just"/>
          <a:r>
            <a:rPr lang="en-GB" sz="2000" noProof="0" dirty="0"/>
            <a:t>Seaside </a:t>
          </a:r>
          <a:r>
            <a:rPr lang="en-GB" sz="2000" b="1" noProof="0" dirty="0"/>
            <a:t>relax</a:t>
          </a:r>
          <a:r>
            <a:rPr lang="en-GB" sz="2000" noProof="0" dirty="0"/>
            <a:t>, cruise, sightseeing, fishing, </a:t>
          </a:r>
          <a:r>
            <a:rPr lang="en-GB" sz="2000" b="1" noProof="0" dirty="0"/>
            <a:t>active</a:t>
          </a:r>
          <a:r>
            <a:rPr lang="en-GB" sz="2000" noProof="0" dirty="0"/>
            <a:t> holiday – climbing, snowboard, other sports activities ...</a:t>
          </a:r>
        </a:p>
      </dgm:t>
    </dgm:pt>
    <dgm:pt modelId="{BEA99BF7-0BC8-446C-B197-9632702791DB}" type="parTrans" cxnId="{02B626B0-9D03-4500-990E-678BE31695D2}">
      <dgm:prSet/>
      <dgm:spPr/>
      <dgm:t>
        <a:bodyPr/>
        <a:lstStyle/>
        <a:p>
          <a:pPr algn="just"/>
          <a:endParaRPr lang="cs-CZ"/>
        </a:p>
      </dgm:t>
    </dgm:pt>
    <dgm:pt modelId="{F7C23955-E456-45D2-B39C-AAE6BE330A8D}" type="sibTrans" cxnId="{02B626B0-9D03-4500-990E-678BE31695D2}">
      <dgm:prSet/>
      <dgm:spPr/>
      <dgm:t>
        <a:bodyPr/>
        <a:lstStyle/>
        <a:p>
          <a:pPr algn="just"/>
          <a:endParaRPr lang="cs-CZ"/>
        </a:p>
      </dgm:t>
    </dgm:pt>
    <dgm:pt modelId="{4714E755-A079-4D4E-AD5C-6037CDE70CDA}">
      <dgm:prSet phldrT="[Text]" custT="1"/>
      <dgm:spPr/>
      <dgm:t>
        <a:bodyPr/>
        <a:lstStyle/>
        <a:p>
          <a:pPr algn="just"/>
          <a:r>
            <a:rPr lang="en-GB" sz="2000" noProof="0" dirty="0"/>
            <a:t>Choose the </a:t>
          </a:r>
          <a:r>
            <a:rPr lang="en-GB" sz="2000" b="1" noProof="0" dirty="0"/>
            <a:t>location</a:t>
          </a:r>
          <a:r>
            <a:rPr lang="en-GB" sz="2000" noProof="0" dirty="0"/>
            <a:t> - country, town or city, holiday resort, mountain range, sea...</a:t>
          </a:r>
        </a:p>
      </dgm:t>
    </dgm:pt>
    <dgm:pt modelId="{59723421-4913-4AB2-88C2-27AA8C4D9E14}" type="parTrans" cxnId="{0454FD29-BF75-4AC3-B1AB-6ED5E13436D4}">
      <dgm:prSet/>
      <dgm:spPr/>
      <dgm:t>
        <a:bodyPr/>
        <a:lstStyle/>
        <a:p>
          <a:pPr algn="just"/>
          <a:endParaRPr lang="cs-CZ"/>
        </a:p>
      </dgm:t>
    </dgm:pt>
    <dgm:pt modelId="{4AE6F5F9-AFD6-4437-B714-1CAC6887E7CA}" type="sibTrans" cxnId="{0454FD29-BF75-4AC3-B1AB-6ED5E13436D4}">
      <dgm:prSet/>
      <dgm:spPr/>
      <dgm:t>
        <a:bodyPr/>
        <a:lstStyle/>
        <a:p>
          <a:pPr algn="just"/>
          <a:endParaRPr lang="cs-CZ"/>
        </a:p>
      </dgm:t>
    </dgm:pt>
    <dgm:pt modelId="{65436E3F-7A5D-4019-9F8C-1243E5E9A821}">
      <dgm:prSet custT="1"/>
      <dgm:spPr/>
      <dgm:t>
        <a:bodyPr/>
        <a:lstStyle/>
        <a:p>
          <a:pPr algn="just"/>
          <a:r>
            <a:rPr lang="en-GB" sz="2000" b="1" noProof="0" dirty="0"/>
            <a:t>Plan</a:t>
          </a:r>
          <a:r>
            <a:rPr lang="en-GB" sz="2000" noProof="0" dirty="0"/>
            <a:t> your holiday </a:t>
          </a:r>
          <a:r>
            <a:rPr lang="en-GB" sz="2000" b="1" noProof="0" dirty="0"/>
            <a:t>alone,</a:t>
          </a:r>
          <a:r>
            <a:rPr lang="en-GB" sz="2000" noProof="0" dirty="0"/>
            <a:t> contact travel agency - </a:t>
          </a:r>
          <a:r>
            <a:rPr lang="en-GB" sz="2000" b="1" noProof="0" dirty="0"/>
            <a:t>package holiday </a:t>
          </a:r>
          <a:r>
            <a:rPr lang="en-GB" sz="2000" b="0" noProof="0" dirty="0"/>
            <a:t>or</a:t>
          </a:r>
          <a:r>
            <a:rPr lang="en-GB" sz="2000" b="1" noProof="0" dirty="0"/>
            <a:t> compromise </a:t>
          </a:r>
          <a:r>
            <a:rPr lang="en-GB" sz="2000" b="0" noProof="0" dirty="0"/>
            <a:t>-</a:t>
          </a:r>
          <a:r>
            <a:rPr lang="en-GB" sz="2000" noProof="0" dirty="0"/>
            <a:t> get the basic packet and plan your extras ...</a:t>
          </a:r>
        </a:p>
      </dgm:t>
    </dgm:pt>
    <dgm:pt modelId="{08E9729F-1133-49D3-B5DB-4614EAB01CC3}" type="sibTrans" cxnId="{6FA0775E-724E-40CF-BA51-E9D94939D5A7}">
      <dgm:prSet/>
      <dgm:spPr/>
      <dgm:t>
        <a:bodyPr/>
        <a:lstStyle/>
        <a:p>
          <a:pPr algn="just"/>
          <a:endParaRPr lang="cs-CZ"/>
        </a:p>
      </dgm:t>
    </dgm:pt>
    <dgm:pt modelId="{456EE60C-40BE-4202-B280-50223DBEA617}" type="parTrans" cxnId="{6FA0775E-724E-40CF-BA51-E9D94939D5A7}">
      <dgm:prSet/>
      <dgm:spPr/>
      <dgm:t>
        <a:bodyPr/>
        <a:lstStyle/>
        <a:p>
          <a:pPr algn="just"/>
          <a:endParaRPr lang="cs-CZ"/>
        </a:p>
      </dgm:t>
    </dgm:pt>
    <dgm:pt modelId="{92E82153-6794-40FB-9AF1-98825884AC2F}" type="pres">
      <dgm:prSet presAssocID="{D048A942-2153-4C61-95C2-ECB9BC7EE6FB}" presName="Name0" presStyleCnt="0">
        <dgm:presLayoutVars>
          <dgm:dir/>
          <dgm:animLvl val="lvl"/>
          <dgm:resizeHandles val="exact"/>
        </dgm:presLayoutVars>
      </dgm:prSet>
      <dgm:spPr/>
    </dgm:pt>
    <dgm:pt modelId="{D822C296-CEFC-4394-A492-4952A12BFDC8}" type="pres">
      <dgm:prSet presAssocID="{F52F63A0-644E-49A6-A489-4C7FDF27E80D}" presName="linNode" presStyleCnt="0"/>
      <dgm:spPr/>
    </dgm:pt>
    <dgm:pt modelId="{AA0EE09A-7DF5-4DC1-AA13-F446088894B2}" type="pres">
      <dgm:prSet presAssocID="{F52F63A0-644E-49A6-A489-4C7FDF27E80D}" presName="parTx" presStyleLbl="revTx" presStyleIdx="0" presStyleCnt="4">
        <dgm:presLayoutVars>
          <dgm:chMax val="1"/>
          <dgm:bulletEnabled val="1"/>
        </dgm:presLayoutVars>
      </dgm:prSet>
      <dgm:spPr/>
    </dgm:pt>
    <dgm:pt modelId="{8E7F6676-1B31-413D-AC76-4F8E913200C5}" type="pres">
      <dgm:prSet presAssocID="{F52F63A0-644E-49A6-A489-4C7FDF27E80D}" presName="bracket" presStyleLbl="parChTrans1D1" presStyleIdx="0" presStyleCnt="4"/>
      <dgm:spPr/>
    </dgm:pt>
    <dgm:pt modelId="{D5E8D1A6-7754-4485-9F08-79F15B664924}" type="pres">
      <dgm:prSet presAssocID="{F52F63A0-644E-49A6-A489-4C7FDF27E80D}" presName="spH" presStyleCnt="0"/>
      <dgm:spPr/>
    </dgm:pt>
    <dgm:pt modelId="{3521DECA-D380-473E-8173-9C15A83D58F9}" type="pres">
      <dgm:prSet presAssocID="{F52F63A0-644E-49A6-A489-4C7FDF27E80D}" presName="desTx" presStyleLbl="node1" presStyleIdx="0" presStyleCnt="4">
        <dgm:presLayoutVars>
          <dgm:bulletEnabled val="1"/>
        </dgm:presLayoutVars>
      </dgm:prSet>
      <dgm:spPr/>
    </dgm:pt>
    <dgm:pt modelId="{B7C59B94-2EC1-41AF-B9C2-A88B706B99C5}" type="pres">
      <dgm:prSet presAssocID="{8DDF4FB1-83F7-4DC8-BE9B-E50FFED75018}" presName="spV" presStyleCnt="0"/>
      <dgm:spPr/>
    </dgm:pt>
    <dgm:pt modelId="{803A1FAB-2B42-4D07-9352-6AD09E68B656}" type="pres">
      <dgm:prSet presAssocID="{41134DAA-87FB-4993-983E-7A5B3639C668}" presName="linNode" presStyleCnt="0"/>
      <dgm:spPr/>
    </dgm:pt>
    <dgm:pt modelId="{DECFFE85-B4B6-4363-9141-97623DF6A6C4}" type="pres">
      <dgm:prSet presAssocID="{41134DAA-87FB-4993-983E-7A5B3639C668}" presName="parTx" presStyleLbl="revTx" presStyleIdx="1" presStyleCnt="4">
        <dgm:presLayoutVars>
          <dgm:chMax val="1"/>
          <dgm:bulletEnabled val="1"/>
        </dgm:presLayoutVars>
      </dgm:prSet>
      <dgm:spPr/>
    </dgm:pt>
    <dgm:pt modelId="{4EAA2F16-E229-4441-802A-BA887553A89E}" type="pres">
      <dgm:prSet presAssocID="{41134DAA-87FB-4993-983E-7A5B3639C668}" presName="bracket" presStyleLbl="parChTrans1D1" presStyleIdx="1" presStyleCnt="4"/>
      <dgm:spPr/>
    </dgm:pt>
    <dgm:pt modelId="{789A1EA5-C8BC-42AC-BD09-3ADAE1CC8352}" type="pres">
      <dgm:prSet presAssocID="{41134DAA-87FB-4993-983E-7A5B3639C668}" presName="spH" presStyleCnt="0"/>
      <dgm:spPr/>
    </dgm:pt>
    <dgm:pt modelId="{9127A691-A0D5-4CF7-BB9B-ADC2F404D263}" type="pres">
      <dgm:prSet presAssocID="{41134DAA-87FB-4993-983E-7A5B3639C668}" presName="desTx" presStyleLbl="node1" presStyleIdx="1" presStyleCnt="4">
        <dgm:presLayoutVars>
          <dgm:bulletEnabled val="1"/>
        </dgm:presLayoutVars>
      </dgm:prSet>
      <dgm:spPr/>
    </dgm:pt>
    <dgm:pt modelId="{56E63691-292F-4149-A295-92464204F20B}" type="pres">
      <dgm:prSet presAssocID="{D6B165CF-763D-4640-8B86-B7176FE0FD72}" presName="spV" presStyleCnt="0"/>
      <dgm:spPr/>
    </dgm:pt>
    <dgm:pt modelId="{5293AA70-0055-4D9D-B979-72295FA59A19}" type="pres">
      <dgm:prSet presAssocID="{EFEFA58C-A5E7-459C-88D0-6CE610BF3AD5}" presName="linNode" presStyleCnt="0"/>
      <dgm:spPr/>
    </dgm:pt>
    <dgm:pt modelId="{981F78FE-6ABF-4B51-9368-A46F5D533168}" type="pres">
      <dgm:prSet presAssocID="{EFEFA58C-A5E7-459C-88D0-6CE610BF3AD5}" presName="parTx" presStyleLbl="revTx" presStyleIdx="2" presStyleCnt="4">
        <dgm:presLayoutVars>
          <dgm:chMax val="1"/>
          <dgm:bulletEnabled val="1"/>
        </dgm:presLayoutVars>
      </dgm:prSet>
      <dgm:spPr/>
    </dgm:pt>
    <dgm:pt modelId="{593AE764-3506-4801-A47B-1837803E0843}" type="pres">
      <dgm:prSet presAssocID="{EFEFA58C-A5E7-459C-88D0-6CE610BF3AD5}" presName="bracket" presStyleLbl="parChTrans1D1" presStyleIdx="2" presStyleCnt="4"/>
      <dgm:spPr/>
    </dgm:pt>
    <dgm:pt modelId="{54A41C0F-4F82-47B7-B982-0BD3D095F42C}" type="pres">
      <dgm:prSet presAssocID="{EFEFA58C-A5E7-459C-88D0-6CE610BF3AD5}" presName="spH" presStyleCnt="0"/>
      <dgm:spPr/>
    </dgm:pt>
    <dgm:pt modelId="{11B93B5C-8952-434E-B553-28D295A7BD67}" type="pres">
      <dgm:prSet presAssocID="{EFEFA58C-A5E7-459C-88D0-6CE610BF3AD5}" presName="desTx" presStyleLbl="node1" presStyleIdx="2" presStyleCnt="4">
        <dgm:presLayoutVars>
          <dgm:bulletEnabled val="1"/>
        </dgm:presLayoutVars>
      </dgm:prSet>
      <dgm:spPr/>
    </dgm:pt>
    <dgm:pt modelId="{12920B2D-F648-4DA4-8E86-2F60866E44EC}" type="pres">
      <dgm:prSet presAssocID="{26E2F8F9-4191-4723-BB06-A8519D5FFF3A}" presName="spV" presStyleCnt="0"/>
      <dgm:spPr/>
    </dgm:pt>
    <dgm:pt modelId="{B7F78A4D-699A-4A5F-9C8F-390975D95E6E}" type="pres">
      <dgm:prSet presAssocID="{5995D31A-D8E7-4519-B4BA-206424E7ABA0}" presName="linNode" presStyleCnt="0"/>
      <dgm:spPr/>
    </dgm:pt>
    <dgm:pt modelId="{90052551-640D-4BAD-BFF0-33C295DC4EAD}" type="pres">
      <dgm:prSet presAssocID="{5995D31A-D8E7-4519-B4BA-206424E7ABA0}" presName="parTx" presStyleLbl="revTx" presStyleIdx="3" presStyleCnt="4" custScaleX="125425">
        <dgm:presLayoutVars>
          <dgm:chMax val="1"/>
          <dgm:bulletEnabled val="1"/>
        </dgm:presLayoutVars>
      </dgm:prSet>
      <dgm:spPr/>
    </dgm:pt>
    <dgm:pt modelId="{64C6F4E0-53C1-43A0-AA01-38FF767BE387}" type="pres">
      <dgm:prSet presAssocID="{5995D31A-D8E7-4519-B4BA-206424E7ABA0}" presName="bracket" presStyleLbl="parChTrans1D1" presStyleIdx="3" presStyleCnt="4"/>
      <dgm:spPr/>
    </dgm:pt>
    <dgm:pt modelId="{D97F10A8-6B21-4CCC-9C76-B415B17498AA}" type="pres">
      <dgm:prSet presAssocID="{5995D31A-D8E7-4519-B4BA-206424E7ABA0}" presName="spH" presStyleCnt="0"/>
      <dgm:spPr/>
    </dgm:pt>
    <dgm:pt modelId="{9D94595D-7050-499E-B2B8-CDB08D65CB10}" type="pres">
      <dgm:prSet presAssocID="{5995D31A-D8E7-4519-B4BA-206424E7ABA0}" presName="desTx" presStyleLbl="node1" presStyleIdx="3" presStyleCnt="4">
        <dgm:presLayoutVars>
          <dgm:bulletEnabled val="1"/>
        </dgm:presLayoutVars>
      </dgm:prSet>
      <dgm:spPr/>
    </dgm:pt>
  </dgm:ptLst>
  <dgm:cxnLst>
    <dgm:cxn modelId="{BA00050F-CE93-4B28-97EC-13AAD3CAC5AB}" type="presOf" srcId="{3C5C9BF7-693F-44D5-A7F4-AC7B2AD70691}" destId="{9127A691-A0D5-4CF7-BB9B-ADC2F404D263}" srcOrd="0" destOrd="0" presId="urn:diagrams.loki3.com/BracketList"/>
    <dgm:cxn modelId="{B6FCE115-56E8-41CF-9F8B-006CC0AB8E36}" srcId="{D048A942-2153-4C61-95C2-ECB9BC7EE6FB}" destId="{5995D31A-D8E7-4519-B4BA-206424E7ABA0}" srcOrd="3" destOrd="0" parTransId="{BE810961-B638-4A66-BC4A-482419F603AF}" sibTransId="{4B692B3A-C74A-4AAD-8704-FE93E888AB59}"/>
    <dgm:cxn modelId="{7A772219-E40E-413B-BDDD-D8095285EC0A}" type="presOf" srcId="{4714E755-A079-4D4E-AD5C-6037CDE70CDA}" destId="{11B93B5C-8952-434E-B553-28D295A7BD67}" srcOrd="0" destOrd="0" presId="urn:diagrams.loki3.com/BracketList"/>
    <dgm:cxn modelId="{0454FD29-BF75-4AC3-B1AB-6ED5E13436D4}" srcId="{EFEFA58C-A5E7-459C-88D0-6CE610BF3AD5}" destId="{4714E755-A079-4D4E-AD5C-6037CDE70CDA}" srcOrd="0" destOrd="0" parTransId="{59723421-4913-4AB2-88C2-27AA8C4D9E14}" sibTransId="{4AE6F5F9-AFD6-4437-B714-1CAC6887E7CA}"/>
    <dgm:cxn modelId="{7299222D-0DFE-4794-A2FA-9547ED66BFCC}" type="presOf" srcId="{5995D31A-D8E7-4519-B4BA-206424E7ABA0}" destId="{90052551-640D-4BAD-BFF0-33C295DC4EAD}" srcOrd="0" destOrd="0" presId="urn:diagrams.loki3.com/BracketList"/>
    <dgm:cxn modelId="{1E6BBA32-6CA1-4A37-8A6C-66396381A433}" type="presOf" srcId="{F52F63A0-644E-49A6-A489-4C7FDF27E80D}" destId="{AA0EE09A-7DF5-4DC1-AA13-F446088894B2}" srcOrd="0" destOrd="0" presId="urn:diagrams.loki3.com/BracketList"/>
    <dgm:cxn modelId="{6FA0775E-724E-40CF-BA51-E9D94939D5A7}" srcId="{5995D31A-D8E7-4519-B4BA-206424E7ABA0}" destId="{65436E3F-7A5D-4019-9F8C-1243E5E9A821}" srcOrd="0" destOrd="0" parTransId="{456EE60C-40BE-4202-B280-50223DBEA617}" sibTransId="{08E9729F-1133-49D3-B5DB-4614EAB01CC3}"/>
    <dgm:cxn modelId="{12753C69-93A8-441F-B462-7A513ED9AF15}" srcId="{D048A942-2153-4C61-95C2-ECB9BC7EE6FB}" destId="{F52F63A0-644E-49A6-A489-4C7FDF27E80D}" srcOrd="0" destOrd="0" parTransId="{0ED9D7F2-DBB2-481A-808C-DB90ED932EDD}" sibTransId="{8DDF4FB1-83F7-4DC8-BE9B-E50FFED75018}"/>
    <dgm:cxn modelId="{43D71E74-9C59-43B1-A189-AA3FFC4B9F98}" srcId="{D048A942-2153-4C61-95C2-ECB9BC7EE6FB}" destId="{41134DAA-87FB-4993-983E-7A5B3639C668}" srcOrd="1" destOrd="0" parTransId="{7C756236-6E9E-46A8-B1A7-F48399C7462A}" sibTransId="{D6B165CF-763D-4640-8B86-B7176FE0FD72}"/>
    <dgm:cxn modelId="{27506884-1B2E-4E3C-BE39-F002A9711926}" type="presOf" srcId="{19E80068-1967-4522-A834-C9FB100E9CEC}" destId="{3521DECA-D380-473E-8173-9C15A83D58F9}" srcOrd="0" destOrd="0" presId="urn:diagrams.loki3.com/BracketList"/>
    <dgm:cxn modelId="{6CE7C698-3123-4EAC-BE94-3BDB729FBAD7}" type="presOf" srcId="{EFEFA58C-A5E7-459C-88D0-6CE610BF3AD5}" destId="{981F78FE-6ABF-4B51-9368-A46F5D533168}" srcOrd="0" destOrd="0" presId="urn:diagrams.loki3.com/BracketList"/>
    <dgm:cxn modelId="{D5F038AC-5340-4D30-820E-604BC7AB30E1}" type="presOf" srcId="{65436E3F-7A5D-4019-9F8C-1243E5E9A821}" destId="{9D94595D-7050-499E-B2B8-CDB08D65CB10}" srcOrd="0" destOrd="0" presId="urn:diagrams.loki3.com/BracketList"/>
    <dgm:cxn modelId="{02B626B0-9D03-4500-990E-678BE31695D2}" srcId="{41134DAA-87FB-4993-983E-7A5B3639C668}" destId="{3C5C9BF7-693F-44D5-A7F4-AC7B2AD70691}" srcOrd="0" destOrd="0" parTransId="{BEA99BF7-0BC8-446C-B197-9632702791DB}" sibTransId="{F7C23955-E456-45D2-B39C-AAE6BE330A8D}"/>
    <dgm:cxn modelId="{DE1ACDD2-E732-4C9D-93D6-4AE5509B4B27}" type="presOf" srcId="{41134DAA-87FB-4993-983E-7A5B3639C668}" destId="{DECFFE85-B4B6-4363-9141-97623DF6A6C4}" srcOrd="0" destOrd="0" presId="urn:diagrams.loki3.com/BracketList"/>
    <dgm:cxn modelId="{68A4FBD9-DFE4-48C5-BBA1-E5ACF70C75EB}" type="presOf" srcId="{D048A942-2153-4C61-95C2-ECB9BC7EE6FB}" destId="{92E82153-6794-40FB-9AF1-98825884AC2F}" srcOrd="0" destOrd="0" presId="urn:diagrams.loki3.com/BracketList"/>
    <dgm:cxn modelId="{411952E4-8370-4E16-8715-C812B2EFF01C}" srcId="{D048A942-2153-4C61-95C2-ECB9BC7EE6FB}" destId="{EFEFA58C-A5E7-459C-88D0-6CE610BF3AD5}" srcOrd="2" destOrd="0" parTransId="{2DDDB8E1-6D48-448C-9178-12C265415ED4}" sibTransId="{26E2F8F9-4191-4723-BB06-A8519D5FFF3A}"/>
    <dgm:cxn modelId="{EB51C0FF-7D50-4589-AB6F-3F0BBDA5290F}" srcId="{F52F63A0-644E-49A6-A489-4C7FDF27E80D}" destId="{19E80068-1967-4522-A834-C9FB100E9CEC}" srcOrd="0" destOrd="0" parTransId="{4A6BE562-F9BC-4B2F-A037-C60246A9489D}" sibTransId="{4645D894-5BF4-4EC0-B7E4-BF26CE702359}"/>
    <dgm:cxn modelId="{9B5AFE9C-869F-4F55-A92B-FAA326DFE5EB}" type="presParOf" srcId="{92E82153-6794-40FB-9AF1-98825884AC2F}" destId="{D822C296-CEFC-4394-A492-4952A12BFDC8}" srcOrd="0" destOrd="0" presId="urn:diagrams.loki3.com/BracketList"/>
    <dgm:cxn modelId="{65B52E74-72CE-407C-81EA-BA5A2AEC8AAE}" type="presParOf" srcId="{D822C296-CEFC-4394-A492-4952A12BFDC8}" destId="{AA0EE09A-7DF5-4DC1-AA13-F446088894B2}" srcOrd="0" destOrd="0" presId="urn:diagrams.loki3.com/BracketList"/>
    <dgm:cxn modelId="{1163FEAA-2C0E-4E9D-A31D-0E0803D62044}" type="presParOf" srcId="{D822C296-CEFC-4394-A492-4952A12BFDC8}" destId="{8E7F6676-1B31-413D-AC76-4F8E913200C5}" srcOrd="1" destOrd="0" presId="urn:diagrams.loki3.com/BracketList"/>
    <dgm:cxn modelId="{15B91810-0E21-4C2E-8B32-56541F3590E9}" type="presParOf" srcId="{D822C296-CEFC-4394-A492-4952A12BFDC8}" destId="{D5E8D1A6-7754-4485-9F08-79F15B664924}" srcOrd="2" destOrd="0" presId="urn:diagrams.loki3.com/BracketList"/>
    <dgm:cxn modelId="{027ADCC2-41EB-4231-9381-31F8A04C542E}" type="presParOf" srcId="{D822C296-CEFC-4394-A492-4952A12BFDC8}" destId="{3521DECA-D380-473E-8173-9C15A83D58F9}" srcOrd="3" destOrd="0" presId="urn:diagrams.loki3.com/BracketList"/>
    <dgm:cxn modelId="{B1DBC1ED-4436-4F3A-84B0-D875CFCCCBB9}" type="presParOf" srcId="{92E82153-6794-40FB-9AF1-98825884AC2F}" destId="{B7C59B94-2EC1-41AF-B9C2-A88B706B99C5}" srcOrd="1" destOrd="0" presId="urn:diagrams.loki3.com/BracketList"/>
    <dgm:cxn modelId="{26EAF85C-13A9-4D6B-B096-46D5ADFDB883}" type="presParOf" srcId="{92E82153-6794-40FB-9AF1-98825884AC2F}" destId="{803A1FAB-2B42-4D07-9352-6AD09E68B656}" srcOrd="2" destOrd="0" presId="urn:diagrams.loki3.com/BracketList"/>
    <dgm:cxn modelId="{2BFF81F5-ACD4-4F7A-9448-F3CDD17A6514}" type="presParOf" srcId="{803A1FAB-2B42-4D07-9352-6AD09E68B656}" destId="{DECFFE85-B4B6-4363-9141-97623DF6A6C4}" srcOrd="0" destOrd="0" presId="urn:diagrams.loki3.com/BracketList"/>
    <dgm:cxn modelId="{327AB235-9F55-4FD4-A37A-5A6F007F36D9}" type="presParOf" srcId="{803A1FAB-2B42-4D07-9352-6AD09E68B656}" destId="{4EAA2F16-E229-4441-802A-BA887553A89E}" srcOrd="1" destOrd="0" presId="urn:diagrams.loki3.com/BracketList"/>
    <dgm:cxn modelId="{D7EDA00C-BF72-4F34-B958-AE16B6A43A93}" type="presParOf" srcId="{803A1FAB-2B42-4D07-9352-6AD09E68B656}" destId="{789A1EA5-C8BC-42AC-BD09-3ADAE1CC8352}" srcOrd="2" destOrd="0" presId="urn:diagrams.loki3.com/BracketList"/>
    <dgm:cxn modelId="{911D64D9-A8CE-4248-B692-2B3B422885F0}" type="presParOf" srcId="{803A1FAB-2B42-4D07-9352-6AD09E68B656}" destId="{9127A691-A0D5-4CF7-BB9B-ADC2F404D263}" srcOrd="3" destOrd="0" presId="urn:diagrams.loki3.com/BracketList"/>
    <dgm:cxn modelId="{3E1CBAC3-3E6D-41B0-B1ED-BFAF29DB8F6A}" type="presParOf" srcId="{92E82153-6794-40FB-9AF1-98825884AC2F}" destId="{56E63691-292F-4149-A295-92464204F20B}" srcOrd="3" destOrd="0" presId="urn:diagrams.loki3.com/BracketList"/>
    <dgm:cxn modelId="{884B7006-6AF9-4AA7-9296-0CAC003BB7C3}" type="presParOf" srcId="{92E82153-6794-40FB-9AF1-98825884AC2F}" destId="{5293AA70-0055-4D9D-B979-72295FA59A19}" srcOrd="4" destOrd="0" presId="urn:diagrams.loki3.com/BracketList"/>
    <dgm:cxn modelId="{287DA0C5-03A5-42A8-9754-C3B7645CFE9A}" type="presParOf" srcId="{5293AA70-0055-4D9D-B979-72295FA59A19}" destId="{981F78FE-6ABF-4B51-9368-A46F5D533168}" srcOrd="0" destOrd="0" presId="urn:diagrams.loki3.com/BracketList"/>
    <dgm:cxn modelId="{D6927E2F-1A51-4345-9096-9A7B6157CEA0}" type="presParOf" srcId="{5293AA70-0055-4D9D-B979-72295FA59A19}" destId="{593AE764-3506-4801-A47B-1837803E0843}" srcOrd="1" destOrd="0" presId="urn:diagrams.loki3.com/BracketList"/>
    <dgm:cxn modelId="{A3D66E9F-B0B0-4607-9039-D392987757FA}" type="presParOf" srcId="{5293AA70-0055-4D9D-B979-72295FA59A19}" destId="{54A41C0F-4F82-47B7-B982-0BD3D095F42C}" srcOrd="2" destOrd="0" presId="urn:diagrams.loki3.com/BracketList"/>
    <dgm:cxn modelId="{1CEB1E6D-9CF8-4879-8CB9-F6F7EBAFE7FF}" type="presParOf" srcId="{5293AA70-0055-4D9D-B979-72295FA59A19}" destId="{11B93B5C-8952-434E-B553-28D295A7BD67}" srcOrd="3" destOrd="0" presId="urn:diagrams.loki3.com/BracketList"/>
    <dgm:cxn modelId="{94582551-95FB-4EC2-8EDB-BE43D27A646E}" type="presParOf" srcId="{92E82153-6794-40FB-9AF1-98825884AC2F}" destId="{12920B2D-F648-4DA4-8E86-2F60866E44EC}" srcOrd="5" destOrd="0" presId="urn:diagrams.loki3.com/BracketList"/>
    <dgm:cxn modelId="{9CA209E8-3411-457E-AD40-1AF4F3A816AE}" type="presParOf" srcId="{92E82153-6794-40FB-9AF1-98825884AC2F}" destId="{B7F78A4D-699A-4A5F-9C8F-390975D95E6E}" srcOrd="6" destOrd="0" presId="urn:diagrams.loki3.com/BracketList"/>
    <dgm:cxn modelId="{FFA4B2A4-4A6D-424B-8349-AD75B0F7B8E6}" type="presParOf" srcId="{B7F78A4D-699A-4A5F-9C8F-390975D95E6E}" destId="{90052551-640D-4BAD-BFF0-33C295DC4EAD}" srcOrd="0" destOrd="0" presId="urn:diagrams.loki3.com/BracketList"/>
    <dgm:cxn modelId="{945A3511-FDE8-418B-A0A4-8D18794001A3}" type="presParOf" srcId="{B7F78A4D-699A-4A5F-9C8F-390975D95E6E}" destId="{64C6F4E0-53C1-43A0-AA01-38FF767BE387}" srcOrd="1" destOrd="0" presId="urn:diagrams.loki3.com/BracketList"/>
    <dgm:cxn modelId="{4D4633EF-8F3F-4613-99E2-9AB34D8899F8}" type="presParOf" srcId="{B7F78A4D-699A-4A5F-9C8F-390975D95E6E}" destId="{D97F10A8-6B21-4CCC-9C76-B415B17498AA}" srcOrd="2" destOrd="0" presId="urn:diagrams.loki3.com/BracketList"/>
    <dgm:cxn modelId="{E46B0BB9-E9CC-4D34-B8A8-FBA632118BD6}" type="presParOf" srcId="{B7F78A4D-699A-4A5F-9C8F-390975D95E6E}" destId="{9D94595D-7050-499E-B2B8-CDB08D65CB10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2D0C2D-C682-40AE-82D6-42C5C305BF76}" type="doc">
      <dgm:prSet loTypeId="urn:microsoft.com/office/officeart/2005/8/layout/v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6B01F16F-20FF-4270-BACC-BE0013B28FB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GB" sz="3200" b="1" noProof="0" dirty="0"/>
            <a:t>PASSPORT or ID</a:t>
          </a:r>
        </a:p>
      </dgm:t>
    </dgm:pt>
    <dgm:pt modelId="{4642BB79-8A7B-424F-84A8-8945D9A0DC26}" type="parTrans" cxnId="{26E62FAB-6CB7-4DB9-9E35-555FF7A51B73}">
      <dgm:prSet/>
      <dgm:spPr/>
      <dgm:t>
        <a:bodyPr/>
        <a:lstStyle/>
        <a:p>
          <a:endParaRPr lang="en-GB"/>
        </a:p>
      </dgm:t>
    </dgm:pt>
    <dgm:pt modelId="{A5DB456B-5BC3-4E3C-A28D-ED07031DA941}" type="sibTrans" cxnId="{26E62FAB-6CB7-4DB9-9E35-555FF7A51B73}">
      <dgm:prSet/>
      <dgm:spPr/>
      <dgm:t>
        <a:bodyPr/>
        <a:lstStyle/>
        <a:p>
          <a:endParaRPr lang="en-GB"/>
        </a:p>
      </dgm:t>
    </dgm:pt>
    <dgm:pt modelId="{68CD0304-18BB-4077-883D-49B0B012BCFB}">
      <dgm:prSet phldrT="[Text]"/>
      <dgm:spPr>
        <a:solidFill>
          <a:srgbClr val="96B2DA">
            <a:alpha val="89804"/>
          </a:srgbClr>
        </a:solidFill>
      </dgm:spPr>
      <dgm:t>
        <a:bodyPr/>
        <a:lstStyle/>
        <a:p>
          <a:r>
            <a:rPr lang="en-GB" noProof="0" dirty="0">
              <a:latin typeface="+mn-lt"/>
              <a:cs typeface="Arial" panose="020B0604020202020204" pitchFamily="34" charset="0"/>
            </a:rPr>
            <a:t>Make sure your </a:t>
          </a:r>
          <a:r>
            <a:rPr lang="en-GB" b="1" noProof="0" dirty="0">
              <a:latin typeface="+mn-lt"/>
              <a:cs typeface="Arial" panose="020B0604020202020204" pitchFamily="34" charset="0"/>
            </a:rPr>
            <a:t>passport</a:t>
          </a:r>
          <a:r>
            <a:rPr lang="en-GB" noProof="0" dirty="0">
              <a:latin typeface="+mn-lt"/>
              <a:cs typeface="Arial" panose="020B0604020202020204" pitchFamily="34" charset="0"/>
            </a:rPr>
            <a:t> (global travel) or </a:t>
          </a:r>
          <a:r>
            <a:rPr lang="en-GB" b="1" noProof="0" dirty="0">
              <a:latin typeface="+mn-lt"/>
              <a:cs typeface="Arial" panose="020B0604020202020204" pitchFamily="34" charset="0"/>
            </a:rPr>
            <a:t>ID</a:t>
          </a:r>
          <a:r>
            <a:rPr lang="en-GB" noProof="0" dirty="0">
              <a:latin typeface="+mn-lt"/>
              <a:cs typeface="Arial" panose="020B0604020202020204" pitchFamily="34" charset="0"/>
            </a:rPr>
            <a:t> (travel within the EU) is </a:t>
          </a:r>
          <a:r>
            <a:rPr lang="en-GB" b="1" noProof="0" dirty="0">
              <a:latin typeface="+mn-lt"/>
              <a:cs typeface="Arial" panose="020B0604020202020204" pitchFamily="34" charset="0"/>
            </a:rPr>
            <a:t>valid</a:t>
          </a:r>
        </a:p>
      </dgm:t>
    </dgm:pt>
    <dgm:pt modelId="{4F79304D-D9E2-405E-912A-0C7C05B6A249}" type="parTrans" cxnId="{8AED9DFD-A0AE-421C-8012-A842CC509711}">
      <dgm:prSet/>
      <dgm:spPr/>
      <dgm:t>
        <a:bodyPr/>
        <a:lstStyle/>
        <a:p>
          <a:endParaRPr lang="en-GB"/>
        </a:p>
      </dgm:t>
    </dgm:pt>
    <dgm:pt modelId="{4A20E6A7-F184-4CAD-A402-EE59E1B5CB1F}" type="sibTrans" cxnId="{8AED9DFD-A0AE-421C-8012-A842CC509711}">
      <dgm:prSet/>
      <dgm:spPr/>
      <dgm:t>
        <a:bodyPr/>
        <a:lstStyle/>
        <a:p>
          <a:endParaRPr lang="en-GB"/>
        </a:p>
      </dgm:t>
    </dgm:pt>
    <dgm:pt modelId="{5BB97900-E979-408C-925C-7F4E731A1F66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cs-CZ" sz="3200" b="1"/>
            <a:t>INSURANCE</a:t>
          </a:r>
          <a:endParaRPr lang="en-GB" sz="3200" b="1" dirty="0"/>
        </a:p>
      </dgm:t>
    </dgm:pt>
    <dgm:pt modelId="{D5A27F3C-D143-47DB-ADCA-F0D9E6001620}" type="parTrans" cxnId="{9EB995E2-A206-437F-896F-BD56042BDD58}">
      <dgm:prSet/>
      <dgm:spPr/>
      <dgm:t>
        <a:bodyPr/>
        <a:lstStyle/>
        <a:p>
          <a:endParaRPr lang="en-GB"/>
        </a:p>
      </dgm:t>
    </dgm:pt>
    <dgm:pt modelId="{A3FED80E-84ED-4A67-8523-AA23AE9E3DFD}" type="sibTrans" cxnId="{9EB995E2-A206-437F-896F-BD56042BDD58}">
      <dgm:prSet/>
      <dgm:spPr/>
      <dgm:t>
        <a:bodyPr/>
        <a:lstStyle/>
        <a:p>
          <a:endParaRPr lang="en-GB"/>
        </a:p>
      </dgm:t>
    </dgm:pt>
    <dgm:pt modelId="{12DA6896-4FF5-414E-A5A3-7E35ADBA90AA}">
      <dgm:prSet phldrT="[Text]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GB" noProof="0" dirty="0"/>
            <a:t>Get </a:t>
          </a:r>
          <a:r>
            <a:rPr lang="en-GB" b="1" noProof="0" dirty="0"/>
            <a:t>travel insurance </a:t>
          </a:r>
          <a:r>
            <a:rPr lang="en-GB" noProof="0" dirty="0"/>
            <a:t>if it is not already included in your packet holiday</a:t>
          </a:r>
        </a:p>
      </dgm:t>
    </dgm:pt>
    <dgm:pt modelId="{0E3EC0BB-79B5-4A32-ADAE-D0A6EC5EA9C7}" type="parTrans" cxnId="{88F613B7-6B9A-47D9-BA70-5EA7395F516C}">
      <dgm:prSet/>
      <dgm:spPr/>
      <dgm:t>
        <a:bodyPr/>
        <a:lstStyle/>
        <a:p>
          <a:endParaRPr lang="en-GB"/>
        </a:p>
      </dgm:t>
    </dgm:pt>
    <dgm:pt modelId="{998EDBDC-F56A-4933-8165-B4FBF05A42FB}" type="sibTrans" cxnId="{88F613B7-6B9A-47D9-BA70-5EA7395F516C}">
      <dgm:prSet/>
      <dgm:spPr/>
      <dgm:t>
        <a:bodyPr/>
        <a:lstStyle/>
        <a:p>
          <a:endParaRPr lang="en-GB"/>
        </a:p>
      </dgm:t>
    </dgm:pt>
    <dgm:pt modelId="{7CCB957C-8929-4958-A01F-A185A7C8660D}">
      <dgm:prSet phldrT="[Text]" custT="1"/>
      <dgm:spPr>
        <a:solidFill>
          <a:srgbClr val="008000"/>
        </a:solidFill>
      </dgm:spPr>
      <dgm:t>
        <a:bodyPr/>
        <a:lstStyle/>
        <a:p>
          <a:r>
            <a:rPr lang="cs-CZ" sz="3200" b="1"/>
            <a:t>EXCHANGE</a:t>
          </a:r>
          <a:endParaRPr lang="en-GB" sz="3200" b="1" dirty="0"/>
        </a:p>
      </dgm:t>
    </dgm:pt>
    <dgm:pt modelId="{9349DCBA-1055-438D-8D3D-4CFCEA963A48}" type="parTrans" cxnId="{7340311E-C2EE-45A9-986B-BE767CD8079C}">
      <dgm:prSet/>
      <dgm:spPr/>
      <dgm:t>
        <a:bodyPr/>
        <a:lstStyle/>
        <a:p>
          <a:endParaRPr lang="en-GB"/>
        </a:p>
      </dgm:t>
    </dgm:pt>
    <dgm:pt modelId="{E9EAF2F0-A616-471D-ACDF-C54298428050}" type="sibTrans" cxnId="{7340311E-C2EE-45A9-986B-BE767CD8079C}">
      <dgm:prSet/>
      <dgm:spPr/>
      <dgm:t>
        <a:bodyPr/>
        <a:lstStyle/>
        <a:p>
          <a:endParaRPr lang="en-GB"/>
        </a:p>
      </dgm:t>
    </dgm:pt>
    <dgm:pt modelId="{08166D63-EE57-45E2-9EAE-B90BD4558310}">
      <dgm:prSet phldrT="[Text]"/>
      <dgm:spPr>
        <a:solidFill>
          <a:srgbClr val="B3D674">
            <a:alpha val="89804"/>
          </a:srgbClr>
        </a:solidFill>
      </dgm:spPr>
      <dgm:t>
        <a:bodyPr/>
        <a:lstStyle/>
        <a:p>
          <a:r>
            <a:rPr lang="en-GB" noProof="0" dirty="0"/>
            <a:t>Exchange the </a:t>
          </a:r>
          <a:r>
            <a:rPr lang="en-GB" b="1" noProof="0" dirty="0"/>
            <a:t>local currency</a:t>
          </a:r>
          <a:r>
            <a:rPr lang="en-GB" noProof="0" dirty="0"/>
            <a:t> or have credit on your </a:t>
          </a:r>
          <a:r>
            <a:rPr lang="en-GB" b="1" noProof="0" dirty="0"/>
            <a:t>pay card</a:t>
          </a:r>
        </a:p>
      </dgm:t>
    </dgm:pt>
    <dgm:pt modelId="{CE7AC98C-5F13-47A2-B5B7-B7010A738F9E}" type="parTrans" cxnId="{72AC3F55-B673-412F-96A3-BDC6651D5323}">
      <dgm:prSet/>
      <dgm:spPr/>
      <dgm:t>
        <a:bodyPr/>
        <a:lstStyle/>
        <a:p>
          <a:endParaRPr lang="en-GB"/>
        </a:p>
      </dgm:t>
    </dgm:pt>
    <dgm:pt modelId="{66C15085-D26F-4B37-9AAF-1F1101D35C6E}" type="sibTrans" cxnId="{72AC3F55-B673-412F-96A3-BDC6651D5323}">
      <dgm:prSet/>
      <dgm:spPr/>
      <dgm:t>
        <a:bodyPr/>
        <a:lstStyle/>
        <a:p>
          <a:endParaRPr lang="en-GB"/>
        </a:p>
      </dgm:t>
    </dgm:pt>
    <dgm:pt modelId="{9D7665C4-A562-431B-AFDA-3945D25D636C}" type="pres">
      <dgm:prSet presAssocID="{952D0C2D-C682-40AE-82D6-42C5C305BF76}" presName="Name0" presStyleCnt="0">
        <dgm:presLayoutVars>
          <dgm:dir/>
          <dgm:animLvl val="lvl"/>
          <dgm:resizeHandles/>
        </dgm:presLayoutVars>
      </dgm:prSet>
      <dgm:spPr/>
    </dgm:pt>
    <dgm:pt modelId="{D9B192C9-D747-4797-AF78-B2C3B1C23752}" type="pres">
      <dgm:prSet presAssocID="{6B01F16F-20FF-4270-BACC-BE0013B28FBD}" presName="linNode" presStyleCnt="0"/>
      <dgm:spPr/>
    </dgm:pt>
    <dgm:pt modelId="{F92724EE-73C9-4CA8-9FD5-F06F2031F764}" type="pres">
      <dgm:prSet presAssocID="{6B01F16F-20FF-4270-BACC-BE0013B28FBD}" presName="parentShp" presStyleLbl="node1" presStyleIdx="0" presStyleCnt="3" custScaleX="72493" custLinFactNeighborX="-5211" custLinFactNeighborY="7213">
        <dgm:presLayoutVars>
          <dgm:bulletEnabled val="1"/>
        </dgm:presLayoutVars>
      </dgm:prSet>
      <dgm:spPr/>
    </dgm:pt>
    <dgm:pt modelId="{27128E7D-7881-4C4E-B28B-88E68EC3894C}" type="pres">
      <dgm:prSet presAssocID="{6B01F16F-20FF-4270-BACC-BE0013B28FBD}" presName="childShp" presStyleLbl="bgAccFollowNode1" presStyleIdx="0" presStyleCnt="3" custScaleX="106241" custScaleY="89713" custLinFactNeighborX="2187" custLinFactNeighborY="-52">
        <dgm:presLayoutVars>
          <dgm:bulletEnabled val="1"/>
        </dgm:presLayoutVars>
      </dgm:prSet>
      <dgm:spPr/>
    </dgm:pt>
    <dgm:pt modelId="{1D8DC031-22E4-41E6-AB46-699FE54C4EC2}" type="pres">
      <dgm:prSet presAssocID="{A5DB456B-5BC3-4E3C-A28D-ED07031DA941}" presName="spacing" presStyleCnt="0"/>
      <dgm:spPr/>
    </dgm:pt>
    <dgm:pt modelId="{569719A8-EB98-41B4-9298-B1946FAD1049}" type="pres">
      <dgm:prSet presAssocID="{5BB97900-E979-408C-925C-7F4E731A1F66}" presName="linNode" presStyleCnt="0"/>
      <dgm:spPr/>
    </dgm:pt>
    <dgm:pt modelId="{8BD98C5F-05C5-4DFE-A122-E5CF04028D57}" type="pres">
      <dgm:prSet presAssocID="{5BB97900-E979-408C-925C-7F4E731A1F66}" presName="parentShp" presStyleLbl="node1" presStyleIdx="1" presStyleCnt="3" custScaleX="77511" custLinFactNeighborX="-3741" custLinFactNeighborY="3879">
        <dgm:presLayoutVars>
          <dgm:bulletEnabled val="1"/>
        </dgm:presLayoutVars>
      </dgm:prSet>
      <dgm:spPr/>
    </dgm:pt>
    <dgm:pt modelId="{BCF773F5-BC80-45B9-BCCD-2D7BF9546D1C}" type="pres">
      <dgm:prSet presAssocID="{5BB97900-E979-408C-925C-7F4E731A1F66}" presName="childShp" presStyleLbl="bgAccFollowNode1" presStyleIdx="1" presStyleCnt="3" custScaleX="106672" custLinFactNeighborX="2509" custLinFactNeighborY="2006">
        <dgm:presLayoutVars>
          <dgm:bulletEnabled val="1"/>
        </dgm:presLayoutVars>
      </dgm:prSet>
      <dgm:spPr/>
    </dgm:pt>
    <dgm:pt modelId="{2A5702ED-D0DC-46D8-8C9E-659ADDDD00B7}" type="pres">
      <dgm:prSet presAssocID="{A3FED80E-84ED-4A67-8523-AA23AE9E3DFD}" presName="spacing" presStyleCnt="0"/>
      <dgm:spPr/>
    </dgm:pt>
    <dgm:pt modelId="{B6FD3166-CDE8-4180-B19A-214D42461C70}" type="pres">
      <dgm:prSet presAssocID="{7CCB957C-8929-4958-A01F-A185A7C8660D}" presName="linNode" presStyleCnt="0"/>
      <dgm:spPr/>
    </dgm:pt>
    <dgm:pt modelId="{39B47F3E-4068-4C9D-A5CC-552FB0B178D9}" type="pres">
      <dgm:prSet presAssocID="{7CCB957C-8929-4958-A01F-A185A7C8660D}" presName="parentShp" presStyleLbl="node1" presStyleIdx="2" presStyleCnt="3" custScaleX="72494" custLinFactNeighborX="-5414" custLinFactNeighborY="1867">
        <dgm:presLayoutVars>
          <dgm:bulletEnabled val="1"/>
        </dgm:presLayoutVars>
      </dgm:prSet>
      <dgm:spPr/>
    </dgm:pt>
    <dgm:pt modelId="{B6BA60A8-744D-4337-818D-E8405AEB74B2}" type="pres">
      <dgm:prSet presAssocID="{7CCB957C-8929-4958-A01F-A185A7C8660D}" presName="childShp" presStyleLbl="bgAccFollowNode1" presStyleIdx="2" presStyleCnt="3" custScaleX="106671" custLinFactNeighborX="2509" custLinFactNeighborY="4013">
        <dgm:presLayoutVars>
          <dgm:bulletEnabled val="1"/>
        </dgm:presLayoutVars>
      </dgm:prSet>
      <dgm:spPr/>
    </dgm:pt>
  </dgm:ptLst>
  <dgm:cxnLst>
    <dgm:cxn modelId="{B6C28C1A-85A2-4804-BE0F-BD18B07C61BB}" type="presOf" srcId="{6B01F16F-20FF-4270-BACC-BE0013B28FBD}" destId="{F92724EE-73C9-4CA8-9FD5-F06F2031F764}" srcOrd="0" destOrd="0" presId="urn:microsoft.com/office/officeart/2005/8/layout/vList6"/>
    <dgm:cxn modelId="{7340311E-C2EE-45A9-986B-BE767CD8079C}" srcId="{952D0C2D-C682-40AE-82D6-42C5C305BF76}" destId="{7CCB957C-8929-4958-A01F-A185A7C8660D}" srcOrd="2" destOrd="0" parTransId="{9349DCBA-1055-438D-8D3D-4CFCEA963A48}" sibTransId="{E9EAF2F0-A616-471D-ACDF-C54298428050}"/>
    <dgm:cxn modelId="{D8F18F5C-6841-4CBD-AFF3-2520F2776ECD}" type="presOf" srcId="{952D0C2D-C682-40AE-82D6-42C5C305BF76}" destId="{9D7665C4-A562-431B-AFDA-3945D25D636C}" srcOrd="0" destOrd="0" presId="urn:microsoft.com/office/officeart/2005/8/layout/vList6"/>
    <dgm:cxn modelId="{E7ADC573-D1B2-47C2-8D92-F37CF93D0D78}" type="presOf" srcId="{68CD0304-18BB-4077-883D-49B0B012BCFB}" destId="{27128E7D-7881-4C4E-B28B-88E68EC3894C}" srcOrd="0" destOrd="0" presId="urn:microsoft.com/office/officeart/2005/8/layout/vList6"/>
    <dgm:cxn modelId="{72AC3F55-B673-412F-96A3-BDC6651D5323}" srcId="{7CCB957C-8929-4958-A01F-A185A7C8660D}" destId="{08166D63-EE57-45E2-9EAE-B90BD4558310}" srcOrd="0" destOrd="0" parTransId="{CE7AC98C-5F13-47A2-B5B7-B7010A738F9E}" sibTransId="{66C15085-D26F-4B37-9AAF-1F1101D35C6E}"/>
    <dgm:cxn modelId="{2163B58E-11CF-493C-A7C4-38B047DA4CB2}" type="presOf" srcId="{7CCB957C-8929-4958-A01F-A185A7C8660D}" destId="{39B47F3E-4068-4C9D-A5CC-552FB0B178D9}" srcOrd="0" destOrd="0" presId="urn:microsoft.com/office/officeart/2005/8/layout/vList6"/>
    <dgm:cxn modelId="{26E62FAB-6CB7-4DB9-9E35-555FF7A51B73}" srcId="{952D0C2D-C682-40AE-82D6-42C5C305BF76}" destId="{6B01F16F-20FF-4270-BACC-BE0013B28FBD}" srcOrd="0" destOrd="0" parTransId="{4642BB79-8A7B-424F-84A8-8945D9A0DC26}" sibTransId="{A5DB456B-5BC3-4E3C-A28D-ED07031DA941}"/>
    <dgm:cxn modelId="{88F613B7-6B9A-47D9-BA70-5EA7395F516C}" srcId="{5BB97900-E979-408C-925C-7F4E731A1F66}" destId="{12DA6896-4FF5-414E-A5A3-7E35ADBA90AA}" srcOrd="0" destOrd="0" parTransId="{0E3EC0BB-79B5-4A32-ADAE-D0A6EC5EA9C7}" sibTransId="{998EDBDC-F56A-4933-8165-B4FBF05A42FB}"/>
    <dgm:cxn modelId="{B5EA81CD-834B-42B4-A5B3-946492F3776E}" type="presOf" srcId="{08166D63-EE57-45E2-9EAE-B90BD4558310}" destId="{B6BA60A8-744D-4337-818D-E8405AEB74B2}" srcOrd="0" destOrd="0" presId="urn:microsoft.com/office/officeart/2005/8/layout/vList6"/>
    <dgm:cxn modelId="{8C549FD9-7F5B-4A67-A65A-212380C86CDD}" type="presOf" srcId="{5BB97900-E979-408C-925C-7F4E731A1F66}" destId="{8BD98C5F-05C5-4DFE-A122-E5CF04028D57}" srcOrd="0" destOrd="0" presId="urn:microsoft.com/office/officeart/2005/8/layout/vList6"/>
    <dgm:cxn modelId="{C7BF7EDA-2EEA-4897-846C-650904FB0A13}" type="presOf" srcId="{12DA6896-4FF5-414E-A5A3-7E35ADBA90AA}" destId="{BCF773F5-BC80-45B9-BCCD-2D7BF9546D1C}" srcOrd="0" destOrd="0" presId="urn:microsoft.com/office/officeart/2005/8/layout/vList6"/>
    <dgm:cxn modelId="{9EB995E2-A206-437F-896F-BD56042BDD58}" srcId="{952D0C2D-C682-40AE-82D6-42C5C305BF76}" destId="{5BB97900-E979-408C-925C-7F4E731A1F66}" srcOrd="1" destOrd="0" parTransId="{D5A27F3C-D143-47DB-ADCA-F0D9E6001620}" sibTransId="{A3FED80E-84ED-4A67-8523-AA23AE9E3DFD}"/>
    <dgm:cxn modelId="{8AED9DFD-A0AE-421C-8012-A842CC509711}" srcId="{6B01F16F-20FF-4270-BACC-BE0013B28FBD}" destId="{68CD0304-18BB-4077-883D-49B0B012BCFB}" srcOrd="0" destOrd="0" parTransId="{4F79304D-D9E2-405E-912A-0C7C05B6A249}" sibTransId="{4A20E6A7-F184-4CAD-A402-EE59E1B5CB1F}"/>
    <dgm:cxn modelId="{3211209B-2636-423D-B93B-7B03AAF55410}" type="presParOf" srcId="{9D7665C4-A562-431B-AFDA-3945D25D636C}" destId="{D9B192C9-D747-4797-AF78-B2C3B1C23752}" srcOrd="0" destOrd="0" presId="urn:microsoft.com/office/officeart/2005/8/layout/vList6"/>
    <dgm:cxn modelId="{F5A99D32-0443-4CDC-9733-9034F9FF2DA4}" type="presParOf" srcId="{D9B192C9-D747-4797-AF78-B2C3B1C23752}" destId="{F92724EE-73C9-4CA8-9FD5-F06F2031F764}" srcOrd="0" destOrd="0" presId="urn:microsoft.com/office/officeart/2005/8/layout/vList6"/>
    <dgm:cxn modelId="{251063AE-1919-417B-97E8-4BE55C9899D3}" type="presParOf" srcId="{D9B192C9-D747-4797-AF78-B2C3B1C23752}" destId="{27128E7D-7881-4C4E-B28B-88E68EC3894C}" srcOrd="1" destOrd="0" presId="urn:microsoft.com/office/officeart/2005/8/layout/vList6"/>
    <dgm:cxn modelId="{B050ED78-DF18-4AFF-8762-6E4CF0C457A3}" type="presParOf" srcId="{9D7665C4-A562-431B-AFDA-3945D25D636C}" destId="{1D8DC031-22E4-41E6-AB46-699FE54C4EC2}" srcOrd="1" destOrd="0" presId="urn:microsoft.com/office/officeart/2005/8/layout/vList6"/>
    <dgm:cxn modelId="{819A9855-D002-463E-AF6E-3D33E4BE5538}" type="presParOf" srcId="{9D7665C4-A562-431B-AFDA-3945D25D636C}" destId="{569719A8-EB98-41B4-9298-B1946FAD1049}" srcOrd="2" destOrd="0" presId="urn:microsoft.com/office/officeart/2005/8/layout/vList6"/>
    <dgm:cxn modelId="{EF6C3545-A10C-4D83-87B7-D1FE24085879}" type="presParOf" srcId="{569719A8-EB98-41B4-9298-B1946FAD1049}" destId="{8BD98C5F-05C5-4DFE-A122-E5CF04028D57}" srcOrd="0" destOrd="0" presId="urn:microsoft.com/office/officeart/2005/8/layout/vList6"/>
    <dgm:cxn modelId="{C65363BD-5BD0-41A5-94F6-A61433FE4746}" type="presParOf" srcId="{569719A8-EB98-41B4-9298-B1946FAD1049}" destId="{BCF773F5-BC80-45B9-BCCD-2D7BF9546D1C}" srcOrd="1" destOrd="0" presId="urn:microsoft.com/office/officeart/2005/8/layout/vList6"/>
    <dgm:cxn modelId="{6C71000A-6307-4A52-A2A4-CCB54327B5F3}" type="presParOf" srcId="{9D7665C4-A562-431B-AFDA-3945D25D636C}" destId="{2A5702ED-D0DC-46D8-8C9E-659ADDDD00B7}" srcOrd="3" destOrd="0" presId="urn:microsoft.com/office/officeart/2005/8/layout/vList6"/>
    <dgm:cxn modelId="{D0597AD7-E123-4CD2-BC5B-AFFC89458968}" type="presParOf" srcId="{9D7665C4-A562-431B-AFDA-3945D25D636C}" destId="{B6FD3166-CDE8-4180-B19A-214D42461C70}" srcOrd="4" destOrd="0" presId="urn:microsoft.com/office/officeart/2005/8/layout/vList6"/>
    <dgm:cxn modelId="{9CA7E30C-81EE-4665-971B-B259FBBA0DD9}" type="presParOf" srcId="{B6FD3166-CDE8-4180-B19A-214D42461C70}" destId="{39B47F3E-4068-4C9D-A5CC-552FB0B178D9}" srcOrd="0" destOrd="0" presId="urn:microsoft.com/office/officeart/2005/8/layout/vList6"/>
    <dgm:cxn modelId="{DB56D122-C23C-491F-8AAD-AEF40884017F}" type="presParOf" srcId="{B6FD3166-CDE8-4180-B19A-214D42461C70}" destId="{B6BA60A8-744D-4337-818D-E8405AEB74B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EE09A-7DF5-4DC1-AA13-F446088894B2}">
      <dsp:nvSpPr>
        <dsp:cNvPr id="0" name=""/>
        <dsp:cNvSpPr/>
      </dsp:nvSpPr>
      <dsp:spPr>
        <a:xfrm>
          <a:off x="0" y="36304"/>
          <a:ext cx="2057400" cy="118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MONEY</a:t>
          </a:r>
        </a:p>
      </dsp:txBody>
      <dsp:txXfrm>
        <a:off x="0" y="36304"/>
        <a:ext cx="2057400" cy="1188000"/>
      </dsp:txXfrm>
    </dsp:sp>
    <dsp:sp modelId="{8E7F6676-1B31-413D-AC76-4F8E913200C5}">
      <dsp:nvSpPr>
        <dsp:cNvPr id="0" name=""/>
        <dsp:cNvSpPr/>
      </dsp:nvSpPr>
      <dsp:spPr>
        <a:xfrm>
          <a:off x="2057399" y="36304"/>
          <a:ext cx="411480" cy="1188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1DECA-D380-473E-8173-9C15A83D58F9}">
      <dsp:nvSpPr>
        <dsp:cNvPr id="0" name=""/>
        <dsp:cNvSpPr/>
      </dsp:nvSpPr>
      <dsp:spPr>
        <a:xfrm>
          <a:off x="2633471" y="36304"/>
          <a:ext cx="5596128" cy="11880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noProof="0" dirty="0"/>
            <a:t>You need to set your </a:t>
          </a:r>
          <a:r>
            <a:rPr lang="en-GB" sz="2000" b="1" kern="1200" noProof="0" dirty="0"/>
            <a:t>budget</a:t>
          </a:r>
          <a:r>
            <a:rPr lang="en-GB" sz="2000" kern="1200" noProof="0" dirty="0"/>
            <a:t> – how much you can spend</a:t>
          </a:r>
          <a:endParaRPr lang="cs-CZ" sz="2000" kern="1200" dirty="0"/>
        </a:p>
      </dsp:txBody>
      <dsp:txXfrm>
        <a:off x="2633471" y="36304"/>
        <a:ext cx="5596128" cy="1188000"/>
      </dsp:txXfrm>
    </dsp:sp>
    <dsp:sp modelId="{DECFFE85-B4B6-4363-9141-97623DF6A6C4}">
      <dsp:nvSpPr>
        <dsp:cNvPr id="0" name=""/>
        <dsp:cNvSpPr/>
      </dsp:nvSpPr>
      <dsp:spPr>
        <a:xfrm>
          <a:off x="0" y="1440304"/>
          <a:ext cx="2057400" cy="118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TYPE OF HOLIDAY</a:t>
          </a:r>
        </a:p>
      </dsp:txBody>
      <dsp:txXfrm>
        <a:off x="0" y="1440304"/>
        <a:ext cx="2057400" cy="1188000"/>
      </dsp:txXfrm>
    </dsp:sp>
    <dsp:sp modelId="{4EAA2F16-E229-4441-802A-BA887553A89E}">
      <dsp:nvSpPr>
        <dsp:cNvPr id="0" name=""/>
        <dsp:cNvSpPr/>
      </dsp:nvSpPr>
      <dsp:spPr>
        <a:xfrm>
          <a:off x="2057399" y="1440304"/>
          <a:ext cx="411480" cy="1188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7A691-A0D5-4CF7-BB9B-ADC2F404D263}">
      <dsp:nvSpPr>
        <dsp:cNvPr id="0" name=""/>
        <dsp:cNvSpPr/>
      </dsp:nvSpPr>
      <dsp:spPr>
        <a:xfrm>
          <a:off x="2633471" y="1440304"/>
          <a:ext cx="5596128" cy="1188000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noProof="0" dirty="0"/>
            <a:t>Seaside </a:t>
          </a:r>
          <a:r>
            <a:rPr lang="en-GB" sz="2000" b="1" kern="1200" noProof="0" dirty="0"/>
            <a:t>relax</a:t>
          </a:r>
          <a:r>
            <a:rPr lang="en-GB" sz="2000" kern="1200" noProof="0" dirty="0"/>
            <a:t>, cruise, sightseeing, fishing, </a:t>
          </a:r>
          <a:r>
            <a:rPr lang="en-GB" sz="2000" b="1" kern="1200" noProof="0" dirty="0"/>
            <a:t>active</a:t>
          </a:r>
          <a:r>
            <a:rPr lang="en-GB" sz="2000" kern="1200" noProof="0" dirty="0"/>
            <a:t> holiday – climbing, snowboard, other sports activities ...</a:t>
          </a:r>
        </a:p>
      </dsp:txBody>
      <dsp:txXfrm>
        <a:off x="2633471" y="1440304"/>
        <a:ext cx="5596128" cy="1188000"/>
      </dsp:txXfrm>
    </dsp:sp>
    <dsp:sp modelId="{981F78FE-6ABF-4B51-9368-A46F5D533168}">
      <dsp:nvSpPr>
        <dsp:cNvPr id="0" name=""/>
        <dsp:cNvSpPr/>
      </dsp:nvSpPr>
      <dsp:spPr>
        <a:xfrm>
          <a:off x="0" y="2844304"/>
          <a:ext cx="2057400" cy="118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DESTINATION</a:t>
          </a:r>
        </a:p>
      </dsp:txBody>
      <dsp:txXfrm>
        <a:off x="0" y="2844304"/>
        <a:ext cx="2057400" cy="1188000"/>
      </dsp:txXfrm>
    </dsp:sp>
    <dsp:sp modelId="{593AE764-3506-4801-A47B-1837803E0843}">
      <dsp:nvSpPr>
        <dsp:cNvPr id="0" name=""/>
        <dsp:cNvSpPr/>
      </dsp:nvSpPr>
      <dsp:spPr>
        <a:xfrm>
          <a:off x="2057399" y="2844304"/>
          <a:ext cx="411480" cy="1188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93B5C-8952-434E-B553-28D295A7BD67}">
      <dsp:nvSpPr>
        <dsp:cNvPr id="0" name=""/>
        <dsp:cNvSpPr/>
      </dsp:nvSpPr>
      <dsp:spPr>
        <a:xfrm>
          <a:off x="2633471" y="2844304"/>
          <a:ext cx="5596128" cy="1188000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kern="1200" noProof="0" dirty="0"/>
            <a:t>Choose the </a:t>
          </a:r>
          <a:r>
            <a:rPr lang="en-GB" sz="2000" b="1" kern="1200" noProof="0" dirty="0"/>
            <a:t>location</a:t>
          </a:r>
          <a:r>
            <a:rPr lang="en-GB" sz="2000" kern="1200" noProof="0" dirty="0"/>
            <a:t> - country, town or city, holiday resort, mountain range, sea...</a:t>
          </a:r>
        </a:p>
      </dsp:txBody>
      <dsp:txXfrm>
        <a:off x="2633471" y="2844304"/>
        <a:ext cx="5596128" cy="1188000"/>
      </dsp:txXfrm>
    </dsp:sp>
    <dsp:sp modelId="{90052551-640D-4BAD-BFF0-33C295DC4EAD}">
      <dsp:nvSpPr>
        <dsp:cNvPr id="0" name=""/>
        <dsp:cNvSpPr/>
      </dsp:nvSpPr>
      <dsp:spPr>
        <a:xfrm>
          <a:off x="0" y="4248304"/>
          <a:ext cx="2424253" cy="118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ORGANIZATION</a:t>
          </a:r>
        </a:p>
      </dsp:txBody>
      <dsp:txXfrm>
        <a:off x="0" y="4248304"/>
        <a:ext cx="2424253" cy="1188000"/>
      </dsp:txXfrm>
    </dsp:sp>
    <dsp:sp modelId="{64C6F4E0-53C1-43A0-AA01-38FF767BE387}">
      <dsp:nvSpPr>
        <dsp:cNvPr id="0" name=""/>
        <dsp:cNvSpPr/>
      </dsp:nvSpPr>
      <dsp:spPr>
        <a:xfrm>
          <a:off x="2424253" y="4248304"/>
          <a:ext cx="386566" cy="1188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4595D-7050-499E-B2B8-CDB08D65CB10}">
      <dsp:nvSpPr>
        <dsp:cNvPr id="0" name=""/>
        <dsp:cNvSpPr/>
      </dsp:nvSpPr>
      <dsp:spPr>
        <a:xfrm>
          <a:off x="2965445" y="4248304"/>
          <a:ext cx="5257299" cy="11880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000" b="1" kern="1200" noProof="0" dirty="0"/>
            <a:t>Plan</a:t>
          </a:r>
          <a:r>
            <a:rPr lang="en-GB" sz="2000" kern="1200" noProof="0" dirty="0"/>
            <a:t> your holiday </a:t>
          </a:r>
          <a:r>
            <a:rPr lang="en-GB" sz="2000" b="1" kern="1200" noProof="0" dirty="0"/>
            <a:t>alone,</a:t>
          </a:r>
          <a:r>
            <a:rPr lang="en-GB" sz="2000" kern="1200" noProof="0" dirty="0"/>
            <a:t> contact travel agency - </a:t>
          </a:r>
          <a:r>
            <a:rPr lang="en-GB" sz="2000" b="1" kern="1200" noProof="0" dirty="0"/>
            <a:t>package holiday </a:t>
          </a:r>
          <a:r>
            <a:rPr lang="en-GB" sz="2000" b="0" kern="1200" noProof="0" dirty="0"/>
            <a:t>or</a:t>
          </a:r>
          <a:r>
            <a:rPr lang="en-GB" sz="2000" b="1" kern="1200" noProof="0" dirty="0"/>
            <a:t> compromise </a:t>
          </a:r>
          <a:r>
            <a:rPr lang="en-GB" sz="2000" b="0" kern="1200" noProof="0" dirty="0"/>
            <a:t>-</a:t>
          </a:r>
          <a:r>
            <a:rPr lang="en-GB" sz="2000" kern="1200" noProof="0" dirty="0"/>
            <a:t> get the basic packet and plan your extras ...</a:t>
          </a:r>
        </a:p>
      </dsp:txBody>
      <dsp:txXfrm>
        <a:off x="2965445" y="4248304"/>
        <a:ext cx="5257299" cy="1188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28E7D-7881-4C4E-B28B-88E68EC3894C}">
      <dsp:nvSpPr>
        <dsp:cNvPr id="0" name=""/>
        <dsp:cNvSpPr/>
      </dsp:nvSpPr>
      <dsp:spPr>
        <a:xfrm>
          <a:off x="2757006" y="85928"/>
          <a:ext cx="5245925" cy="1514075"/>
        </a:xfrm>
        <a:prstGeom prst="rightArrow">
          <a:avLst>
            <a:gd name="adj1" fmla="val 75000"/>
            <a:gd name="adj2" fmla="val 50000"/>
          </a:avLst>
        </a:prstGeom>
        <a:solidFill>
          <a:srgbClr val="96B2DA">
            <a:alpha val="89804"/>
          </a:srgb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noProof="0" dirty="0">
              <a:latin typeface="+mn-lt"/>
              <a:cs typeface="Arial" panose="020B0604020202020204" pitchFamily="34" charset="0"/>
            </a:rPr>
            <a:t>Make sure your </a:t>
          </a:r>
          <a:r>
            <a:rPr lang="en-GB" sz="2600" b="1" kern="1200" noProof="0" dirty="0">
              <a:latin typeface="+mn-lt"/>
              <a:cs typeface="Arial" panose="020B0604020202020204" pitchFamily="34" charset="0"/>
            </a:rPr>
            <a:t>passport</a:t>
          </a:r>
          <a:r>
            <a:rPr lang="en-GB" sz="2600" kern="1200" noProof="0" dirty="0">
              <a:latin typeface="+mn-lt"/>
              <a:cs typeface="Arial" panose="020B0604020202020204" pitchFamily="34" charset="0"/>
            </a:rPr>
            <a:t> (global travel) or </a:t>
          </a:r>
          <a:r>
            <a:rPr lang="en-GB" sz="2600" b="1" kern="1200" noProof="0" dirty="0">
              <a:latin typeface="+mn-lt"/>
              <a:cs typeface="Arial" panose="020B0604020202020204" pitchFamily="34" charset="0"/>
            </a:rPr>
            <a:t>ID</a:t>
          </a:r>
          <a:r>
            <a:rPr lang="en-GB" sz="2600" kern="1200" noProof="0" dirty="0">
              <a:latin typeface="+mn-lt"/>
              <a:cs typeface="Arial" panose="020B0604020202020204" pitchFamily="34" charset="0"/>
            </a:rPr>
            <a:t> (travel within the EU) is </a:t>
          </a:r>
          <a:r>
            <a:rPr lang="en-GB" sz="2600" b="1" kern="1200" noProof="0" dirty="0">
              <a:latin typeface="+mn-lt"/>
              <a:cs typeface="Arial" panose="020B0604020202020204" pitchFamily="34" charset="0"/>
            </a:rPr>
            <a:t>valid</a:t>
          </a:r>
        </a:p>
      </dsp:txBody>
      <dsp:txXfrm>
        <a:off x="2757006" y="275187"/>
        <a:ext cx="4678147" cy="1135557"/>
      </dsp:txXfrm>
    </dsp:sp>
    <dsp:sp modelId="{F92724EE-73C9-4CA8-9FD5-F06F2031F764}">
      <dsp:nvSpPr>
        <dsp:cNvPr id="0" name=""/>
        <dsp:cNvSpPr/>
      </dsp:nvSpPr>
      <dsp:spPr>
        <a:xfrm>
          <a:off x="41353" y="121732"/>
          <a:ext cx="2386353" cy="1687687"/>
        </a:xfrm>
        <a:prstGeom prst="round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noProof="0" dirty="0"/>
            <a:t>PASSPORT or ID</a:t>
          </a:r>
        </a:p>
      </dsp:txBody>
      <dsp:txXfrm>
        <a:off x="123739" y="204118"/>
        <a:ext cx="2221581" cy="1522915"/>
      </dsp:txXfrm>
    </dsp:sp>
    <dsp:sp modelId="{BCF773F5-BC80-45B9-BCCD-2D7BF9546D1C}">
      <dsp:nvSpPr>
        <dsp:cNvPr id="0" name=""/>
        <dsp:cNvSpPr/>
      </dsp:nvSpPr>
      <dsp:spPr>
        <a:xfrm>
          <a:off x="2839557" y="1890311"/>
          <a:ext cx="5267207" cy="1687687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90000"/>
          </a:srgb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noProof="0" dirty="0"/>
            <a:t>Get </a:t>
          </a:r>
          <a:r>
            <a:rPr lang="en-GB" sz="2600" b="1" kern="1200" noProof="0" dirty="0"/>
            <a:t>travel insurance </a:t>
          </a:r>
          <a:r>
            <a:rPr lang="en-GB" sz="2600" kern="1200" noProof="0" dirty="0"/>
            <a:t>if it is not already included in your packet holiday</a:t>
          </a:r>
        </a:p>
      </dsp:txBody>
      <dsp:txXfrm>
        <a:off x="2839557" y="2101272"/>
        <a:ext cx="4634324" cy="1265765"/>
      </dsp:txXfrm>
    </dsp:sp>
    <dsp:sp modelId="{8BD98C5F-05C5-4DFE-A122-E5CF04028D57}">
      <dsp:nvSpPr>
        <dsp:cNvPr id="0" name=""/>
        <dsp:cNvSpPr/>
      </dsp:nvSpPr>
      <dsp:spPr>
        <a:xfrm>
          <a:off x="20705" y="1921921"/>
          <a:ext cx="2551538" cy="1687687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INSURANCE</a:t>
          </a:r>
          <a:endParaRPr lang="en-GB" sz="3200" b="1" kern="1200" dirty="0"/>
        </a:p>
      </dsp:txBody>
      <dsp:txXfrm>
        <a:off x="103091" y="2004307"/>
        <a:ext cx="2386766" cy="1522915"/>
      </dsp:txXfrm>
    </dsp:sp>
    <dsp:sp modelId="{B6BA60A8-744D-4337-818D-E8405AEB74B2}">
      <dsp:nvSpPr>
        <dsp:cNvPr id="0" name=""/>
        <dsp:cNvSpPr/>
      </dsp:nvSpPr>
      <dsp:spPr>
        <a:xfrm>
          <a:off x="2757006" y="3712912"/>
          <a:ext cx="5267157" cy="1687687"/>
        </a:xfrm>
        <a:prstGeom prst="rightArrow">
          <a:avLst>
            <a:gd name="adj1" fmla="val 75000"/>
            <a:gd name="adj2" fmla="val 50000"/>
          </a:avLst>
        </a:prstGeom>
        <a:solidFill>
          <a:srgbClr val="B3D674">
            <a:alpha val="89804"/>
          </a:srgb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noProof="0" dirty="0"/>
            <a:t>Exchange the </a:t>
          </a:r>
          <a:r>
            <a:rPr lang="en-GB" sz="2600" b="1" kern="1200" noProof="0" dirty="0"/>
            <a:t>local currency</a:t>
          </a:r>
          <a:r>
            <a:rPr lang="en-GB" sz="2600" kern="1200" noProof="0" dirty="0"/>
            <a:t> or have credit on your </a:t>
          </a:r>
          <a:r>
            <a:rPr lang="en-GB" sz="2600" b="1" kern="1200" noProof="0" dirty="0"/>
            <a:t>pay card</a:t>
          </a:r>
        </a:p>
      </dsp:txBody>
      <dsp:txXfrm>
        <a:off x="2757006" y="3923873"/>
        <a:ext cx="4634274" cy="1265765"/>
      </dsp:txXfrm>
    </dsp:sp>
    <dsp:sp modelId="{39B47F3E-4068-4C9D-A5CC-552FB0B178D9}">
      <dsp:nvSpPr>
        <dsp:cNvPr id="0" name=""/>
        <dsp:cNvSpPr/>
      </dsp:nvSpPr>
      <dsp:spPr>
        <a:xfrm>
          <a:off x="20697" y="3712912"/>
          <a:ext cx="2386386" cy="1687687"/>
        </a:xfrm>
        <a:prstGeom prst="roundRec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EXCHANGE</a:t>
          </a:r>
          <a:endParaRPr lang="en-GB" sz="3200" b="1" kern="1200" dirty="0"/>
        </a:p>
      </dsp:txBody>
      <dsp:txXfrm>
        <a:off x="103083" y="3795298"/>
        <a:ext cx="2221614" cy="1522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E90A-2629-45EC-9CE5-7323672B6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010D8-5B94-4761-9228-C6692C6AF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95EB9-9A68-4548-A5BE-01AFC860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B6AEC-CE8C-4BAC-9DBB-38FB0CBE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7ACD1-C613-4FF4-8559-A825326A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8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E69A-E857-465B-A1EA-522BA0196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2482D-B339-4949-9BEE-C238501EE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D862C-5FB0-4532-86B3-48D14C49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917F9-4339-4E26-A277-E60D6D654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11738-FF94-48C7-9B4B-D51D932E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2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8CD54-37AF-4452-ABC3-2E01D1D0F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7FB90-6F62-4EEE-BE90-01B7FE57E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C3AB3-DD62-44B8-9C26-3D2BFC926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7251D-9632-4DF2-9407-C3791592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07A9E-5596-4B85-BCBB-ED11FD11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9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55E0-7406-45B9-8E83-7D664C65B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E0115-5B08-4A86-9ACB-F1FA99E21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87679-5A0D-4523-B80A-013F82DB8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EDDDC-B8CF-4E1C-AFF3-A57815F5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40BA9-D78A-49EA-8BBC-0A7DF43A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AA93-11F8-4056-9D5F-F465654D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656A3-7130-448A-B765-0BD071EC7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601C2-B943-4852-B80A-C4DB93F2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84B51-693E-4C10-AFED-7B02C4D10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5AD2C-4774-4073-8E58-37AF8CF7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6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3018A-7B8A-4794-AC93-4E3F070F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A420F-66DD-4411-B1EC-4E84B5C86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05349-2325-4BFB-8BED-F2B1EA4A0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632F2-AB60-4FE5-B7A3-694B1C58B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7085A-0D7D-44D3-8D0F-8CA7FB33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480D2-7F3B-4749-B9C7-BBBD168FA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7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BEB02-E326-4DFB-BF47-58C8D786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F92E7-8C34-4B39-B04E-EE379F202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11432-9D5F-4099-9900-0DC2D690B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9BC7E-A1E9-4B95-B43E-688850DD5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AF6D65-1983-4F47-BE97-31062B3D4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7476C-FAC7-42AA-AB6A-01274369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588ED-BDDE-4AD5-ABE4-C05980C7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D9CC38-10D6-4272-9A63-592BD7EF9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3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BF35E-CFFD-44C6-BEC9-2B856042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996F38-B69C-47DD-8B99-83F86F824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A2A07C-98EA-4C2E-9F86-85D02612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7B8B5-0F97-4D42-B052-14F321431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25718F-F0C0-4E2B-856E-D99A751EA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9DC75-F46C-4466-9301-773E57D5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A73F0-8124-4C83-AEF3-76F92935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0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87684-045E-4183-A281-8252C4D4F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A9137-4E94-401A-B743-CAE76A250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3C3DF-4773-4A79-BAFB-243B9F0A8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99582-5C66-4C2F-936E-FE83F2DD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CEDC2-B503-45BF-AE05-59406595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3A070-8520-4250-9BCA-4DF129D19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E89C5-EF32-47E8-9AAB-52C58F3C3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17C17F-57F2-475D-93FB-D8BA2EDDD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71058-98E0-4762-AF3F-2AD583C05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B3326-C6E8-439A-8CB7-5571B08B8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F5B5D-4A3C-4B02-8237-6510ADC5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FAA5A-B3C0-4C70-A3AD-ECA2A539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1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0CCC41-B9F9-4051-AAD6-A517BBE43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01563-8D32-4588-9B80-BACE1CAC4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BD41D-F7ED-4263-8E8E-E1849C006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B1345-4B1A-4700-BE10-370AC588B64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C6ABE-0475-4D99-BA2B-488B89B24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BFA48-6FA2-4575-828F-CBC9ADEA0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8411A-D6E4-493F-B2D5-D54620FCD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3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globetrotter-caravan-mobile-home-310076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pixabay.com/en/globetrotter-caravan-mobile-home-310076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pixabay.com/en/globetrotter-caravan-mobile-home-310076/" TargetMode="External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globetrotter-caravan-mobile-home-310076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hyperlink" Target="https://pixabay.com/en/globetrotter-caravan-mobile-home-310076/" TargetMode="External"/><Relationship Id="rId7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5.gif"/><Relationship Id="rId9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globetrotter-caravan-mobile-home-310076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globetrotter-caravan-mobile-home-310076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globetrotter-caravan-mobile-home-310076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78BD5E-E266-4029-A68F-BABAA5B06F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rgbClr val="FFD5D5">
                  <a:alpha val="50000"/>
                </a:srgb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072C96-EB7A-476A-A716-36216EB129EE}"/>
              </a:ext>
            </a:extLst>
          </p:cNvPr>
          <p:cNvSpPr txBox="1"/>
          <p:nvPr/>
        </p:nvSpPr>
        <p:spPr>
          <a:xfrm>
            <a:off x="1180070" y="2615510"/>
            <a:ext cx="98318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0" b="1" dirty="0">
                <a:latin typeface="Stencil" panose="040409050D0802020404" pitchFamily="82" charset="0"/>
              </a:rPr>
              <a:t>Holiday &amp; Travel</a:t>
            </a:r>
          </a:p>
        </p:txBody>
      </p:sp>
    </p:spTree>
    <p:extLst>
      <p:ext uri="{BB962C8B-B14F-4D97-AF65-F5344CB8AC3E}">
        <p14:creationId xmlns:p14="http://schemas.microsoft.com/office/powerpoint/2010/main" val="95275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9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9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9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9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78BD5E-E266-4029-A68F-BABAA5B06F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rgbClr val="FFD5D5">
                  <a:alpha val="50000"/>
                </a:srgb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E15F6A4-5FAA-474C-B338-9ECF6DCBDFD8}"/>
              </a:ext>
            </a:extLst>
          </p:cNvPr>
          <p:cNvSpPr txBox="1">
            <a:spLocks/>
          </p:cNvSpPr>
          <p:nvPr/>
        </p:nvSpPr>
        <p:spPr>
          <a:xfrm>
            <a:off x="205320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 panose="040409050D0802020404" pitchFamily="82" charset="0"/>
              </a:rPr>
              <a:t>Planning your holiday</a:t>
            </a:r>
          </a:p>
        </p:txBody>
      </p:sp>
      <p:graphicFrame>
        <p:nvGraphicFramePr>
          <p:cNvPr id="7" name="Zástupný symbol pro obsah 5">
            <a:extLst>
              <a:ext uri="{FF2B5EF4-FFF2-40B4-BE49-F238E27FC236}">
                <a16:creationId xmlns:a16="http://schemas.microsoft.com/office/drawing/2014/main" id="{A76BFF6D-A58E-488A-A6BA-CF8D33F5EF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401948"/>
              </p:ext>
            </p:extLst>
          </p:nvPr>
        </p:nvGraphicFramePr>
        <p:xfrm>
          <a:off x="1981200" y="1184478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4" descr="C:\Users\Kamil\AppData\Local\Microsoft\Windows\Temporary Internet Files\Content.IE5\0XHY32N7\MC900352203[1].wmf">
            <a:extLst>
              <a:ext uri="{FF2B5EF4-FFF2-40B4-BE49-F238E27FC236}">
                <a16:creationId xmlns:a16="http://schemas.microsoft.com/office/drawing/2014/main" id="{8A87A5A4-D7A8-403E-B8E3-FBCF9C21A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353" y="608726"/>
            <a:ext cx="1398085" cy="1151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1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5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78BD5E-E266-4029-A68F-BABAA5B06F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rgbClr val="FFD5D5">
                  <a:alpha val="50000"/>
                </a:srgb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42FB9483-F074-4CB4-A689-CD5580D681F3}"/>
              </a:ext>
            </a:extLst>
          </p:cNvPr>
          <p:cNvSpPr txBox="1">
            <a:spLocks/>
          </p:cNvSpPr>
          <p:nvPr/>
        </p:nvSpPr>
        <p:spPr>
          <a:xfrm>
            <a:off x="1981200" y="0"/>
            <a:ext cx="8229600" cy="11569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Stencil" panose="040409050D0802020404" pitchFamily="82" charset="0"/>
              </a:rPr>
              <a:t>BEFORE LEAVING</a:t>
            </a:r>
            <a:endParaRPr lang="en-GB" dirty="0">
              <a:latin typeface="Stencil" panose="040409050D0802020404" pitchFamily="82" charset="0"/>
            </a:endParaRP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B3EFB587-1D5E-4AEE-9336-1C521243E8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215423"/>
              </p:ext>
            </p:extLst>
          </p:nvPr>
        </p:nvGraphicFramePr>
        <p:xfrm>
          <a:off x="2042864" y="100811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3420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78BD5E-E266-4029-A68F-BABAA5B06F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rgbClr val="FFD5D5">
                  <a:alpha val="50000"/>
                </a:srgb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573469BB-FCB6-4040-9B56-6E1E98EF4AE3}"/>
              </a:ext>
            </a:extLst>
          </p:cNvPr>
          <p:cNvSpPr txBox="1">
            <a:spLocks/>
          </p:cNvSpPr>
          <p:nvPr/>
        </p:nvSpPr>
        <p:spPr>
          <a:xfrm>
            <a:off x="1981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tencil" panose="040409050D0802020404" pitchFamily="82" charset="0"/>
              </a:rPr>
              <a:t>Useful items</a:t>
            </a:r>
            <a:endParaRPr lang="en-GB" dirty="0"/>
          </a:p>
        </p:txBody>
      </p:sp>
      <p:pic>
        <p:nvPicPr>
          <p:cNvPr id="6" name="Picture 3" descr="C:\Users\Kamil\AppData\Local\Microsoft\Windows\Temporary Internet Files\Content.IE5\VXM67DWM\MC900432629[1].png">
            <a:extLst>
              <a:ext uri="{FF2B5EF4-FFF2-40B4-BE49-F238E27FC236}">
                <a16:creationId xmlns:a16="http://schemas.microsoft.com/office/drawing/2014/main" id="{429CE2AD-7536-42EF-8A45-6AE1E2AC0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0977">
            <a:off x="10283831" y="-8827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:a16="http://schemas.microsoft.com/office/drawing/2014/main" id="{02BBECB0-DBED-4BCA-A342-DC601804E5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02" y="319566"/>
            <a:ext cx="753196" cy="7194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61CA67F-3A06-4E8F-837B-2FCF438E7726}"/>
              </a:ext>
            </a:extLst>
          </p:cNvPr>
          <p:cNvSpPr txBox="1"/>
          <p:nvPr/>
        </p:nvSpPr>
        <p:spPr>
          <a:xfrm>
            <a:off x="1604601" y="1495202"/>
            <a:ext cx="1013431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latin typeface="Bahnschrift SemiLight" panose="020B0502040204020203" pitchFamily="34" charset="0"/>
              </a:rPr>
              <a:t>FIRST AID KIT - just in case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latin typeface="Bahnschrift SemiLight" panose="020B0502040204020203" pitchFamily="34" charset="0"/>
              </a:rPr>
              <a:t>CELL PHONE AND CHARGER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latin typeface="Bahnschrift SemiLight" panose="020B0502040204020203" pitchFamily="34" charset="0"/>
              </a:rPr>
              <a:t>MEDICAL SUPPLIES - your regular medicine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latin typeface="Bahnschrift SemiLight" panose="020B0502040204020203" pitchFamily="34" charset="0"/>
              </a:rPr>
              <a:t>MAPS for your active holiday if not included in your mobile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latin typeface="Bahnschrift SemiLight" panose="020B0502040204020203" pitchFamily="34" charset="0"/>
              </a:rPr>
              <a:t>DICTIONARY when travelling abroad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latin typeface="Bahnschrift SemiLight" panose="020B0502040204020203" pitchFamily="34" charset="0"/>
              </a:rPr>
              <a:t>CAMERA</a:t>
            </a:r>
          </a:p>
        </p:txBody>
      </p:sp>
    </p:spTree>
    <p:extLst>
      <p:ext uri="{BB962C8B-B14F-4D97-AF65-F5344CB8AC3E}">
        <p14:creationId xmlns:p14="http://schemas.microsoft.com/office/powerpoint/2010/main" val="251617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6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05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73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43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975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78BD5E-E266-4029-A68F-BABAA5B06F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rgbClr val="FFD5D5">
                  <a:alpha val="50000"/>
                </a:srgb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59F554-FED4-493A-8D0D-19DDFFA3206E}"/>
              </a:ext>
            </a:extLst>
          </p:cNvPr>
          <p:cNvSpPr txBox="1"/>
          <p:nvPr/>
        </p:nvSpPr>
        <p:spPr>
          <a:xfrm>
            <a:off x="2994454" y="349232"/>
            <a:ext cx="620309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dirty="0">
                <a:latin typeface="Stencil" panose="040409050D0802020404" pitchFamily="82" charset="0"/>
              </a:rPr>
              <a:t>Means of transport</a:t>
            </a:r>
            <a:endParaRPr lang="en-US" sz="4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AC32A5-B827-471F-8423-F37DAF8F04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92" y="1326181"/>
            <a:ext cx="1763874" cy="22048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5724F21-B0F8-4077-B625-F28EBA3838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454" y="2435842"/>
            <a:ext cx="4388709" cy="76802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8B21C7B-3218-40C1-BFC0-A0E6742F8A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031" y="1629229"/>
            <a:ext cx="3095625" cy="23812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DB9701-A4E8-4220-AE54-363845D61A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6563" y="1698263"/>
            <a:ext cx="2977749" cy="154613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CEBAF70-38DE-4EC9-AFED-18A26951F37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2850" y="3936710"/>
            <a:ext cx="4182713" cy="418271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FE08950-C875-4AF1-9BF1-4E2C987DFE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771" y="3852366"/>
            <a:ext cx="2504303" cy="242604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DAAF13D-92EB-43DA-85F9-E4F8D601CAB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656" y="3750874"/>
            <a:ext cx="3395277" cy="178063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24A6ED1F-1641-43BA-AD5C-978F1185CE34}"/>
              </a:ext>
            </a:extLst>
          </p:cNvPr>
          <p:cNvSpPr txBox="1"/>
          <p:nvPr/>
        </p:nvSpPr>
        <p:spPr>
          <a:xfrm>
            <a:off x="9197546" y="5531508"/>
            <a:ext cx="18501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>
                <a:latin typeface="Bahnschrift SemiLight" panose="020B0502040204020203" pitchFamily="34" charset="0"/>
              </a:rPr>
              <a:t>Etc...</a:t>
            </a:r>
          </a:p>
        </p:txBody>
      </p:sp>
    </p:spTree>
    <p:extLst>
      <p:ext uri="{BB962C8B-B14F-4D97-AF65-F5344CB8AC3E}">
        <p14:creationId xmlns:p14="http://schemas.microsoft.com/office/powerpoint/2010/main" val="428109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78BD5E-E266-4029-A68F-BABAA5B06F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rgbClr val="FFD5D5">
                  <a:alpha val="50000"/>
                </a:srgb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F866237-CFE0-495E-8E93-71E114B43926}"/>
              </a:ext>
            </a:extLst>
          </p:cNvPr>
          <p:cNvSpPr txBox="1">
            <a:spLocks/>
          </p:cNvSpPr>
          <p:nvPr/>
        </p:nvSpPr>
        <p:spPr>
          <a:xfrm>
            <a:off x="1866635" y="2061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tencil" panose="040409050D0802020404" pitchFamily="82" charset="0"/>
              </a:rPr>
              <a:t>types of holiday</a:t>
            </a:r>
            <a:r>
              <a:rPr lang="en-GB" dirty="0"/>
              <a:t> </a:t>
            </a:r>
          </a:p>
        </p:txBody>
      </p:sp>
      <p:pic>
        <p:nvPicPr>
          <p:cNvPr id="6" name="Picture 2" descr="C:\Users\Kamil\AppData\Local\Microsoft\Windows\Temporary Internet Files\Content.IE5\YMJZE213\MC900446496[1].wmf">
            <a:extLst>
              <a:ext uri="{FF2B5EF4-FFF2-40B4-BE49-F238E27FC236}">
                <a16:creationId xmlns:a16="http://schemas.microsoft.com/office/drawing/2014/main" id="{C21DEF46-1C2F-4863-A61D-A02A0EB2B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9326">
            <a:off x="466123" y="-32739"/>
            <a:ext cx="953929" cy="146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C:\Users\Kamil\AppData\Local\Microsoft\Windows\Temporary Internet Files\Content.IE5\0XHY32N7\MC900234324[1].wmf">
            <a:extLst>
              <a:ext uri="{FF2B5EF4-FFF2-40B4-BE49-F238E27FC236}">
                <a16:creationId xmlns:a16="http://schemas.microsoft.com/office/drawing/2014/main" id="{9B7FB2CD-063C-41E9-844E-A79348186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235" y="5070597"/>
            <a:ext cx="1779052" cy="121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C:\Users\Kamil\AppData\Local\Microsoft\Windows\Temporary Internet Files\Content.IE5\TPUP3F4D\MC900440389[1].png">
            <a:extLst>
              <a:ext uri="{FF2B5EF4-FFF2-40B4-BE49-F238E27FC236}">
                <a16:creationId xmlns:a16="http://schemas.microsoft.com/office/drawing/2014/main" id="{222845B6-4804-4C38-ADC4-80F5ADCDA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2091">
            <a:off x="10449376" y="-57013"/>
            <a:ext cx="1515616" cy="151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4BF5AC-C1F2-45D6-A5CE-0B384C655279}"/>
              </a:ext>
            </a:extLst>
          </p:cNvPr>
          <p:cNvSpPr txBox="1"/>
          <p:nvPr/>
        </p:nvSpPr>
        <p:spPr>
          <a:xfrm>
            <a:off x="566351" y="1417638"/>
            <a:ext cx="1105929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>
                <a:latin typeface="Bahnschrift SemiLight" panose="020B0502040204020203" pitchFamily="34" charset="0"/>
              </a:rPr>
              <a:t>Seaside holiday resort – beach time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>
                <a:latin typeface="Bahnschrift SemiLight" panose="020B0502040204020203" pitchFamily="34" charset="0"/>
              </a:rPr>
              <a:t>Mountain holiday resort – skiing, snowboarding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>
                <a:latin typeface="Bahnschrift SemiLight" panose="020B0502040204020203" pitchFamily="34" charset="0"/>
              </a:rPr>
              <a:t>Camping holiday or backpacking holiday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>
                <a:latin typeface="Bahnschrift SemiLight" panose="020B0502040204020203" pitchFamily="34" charset="0"/>
              </a:rPr>
              <a:t>Sightseeing holiday</a:t>
            </a:r>
            <a:endParaRPr lang="cs-CZ" sz="3600" dirty="0">
              <a:latin typeface="Bahnschrift SemiLight" panose="020B0502040204020203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>
                <a:latin typeface="Bahnschrift SemiLight" panose="020B0502040204020203" pitchFamily="34" charset="0"/>
              </a:rPr>
              <a:t>Spa holiday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>
                <a:latin typeface="Bahnschrift SemiLight" panose="020B0502040204020203" pitchFamily="34" charset="0"/>
              </a:rPr>
              <a:t>Cruise holiday - sailing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>
                <a:latin typeface="Bahnschrift SemiLight" panose="020B0502040204020203" pitchFamily="34" charset="0"/>
              </a:rPr>
              <a:t>Fishing / hunting holiday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>
                <a:latin typeface="Bahnschrift SemiLight" panose="020B0502040204020203" pitchFamily="34" charset="0"/>
              </a:rPr>
              <a:t>Sports holiday </a:t>
            </a:r>
            <a:endParaRPr lang="cs-CZ" sz="3600" dirty="0">
              <a:latin typeface="Bahnschrift SemiLight" panose="020B0502040204020203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GB" sz="3600" dirty="0">
                <a:latin typeface="Bahnschrift SemiLight" panose="020B0502040204020203" pitchFamily="34" charset="0"/>
              </a:rPr>
              <a:t>Combined holiday</a:t>
            </a:r>
            <a:r>
              <a:rPr lang="cs-CZ" sz="3600" dirty="0">
                <a:latin typeface="Bahnschrift SemiLight" panose="020B0502040204020203" pitchFamily="34" charset="0"/>
              </a:rPr>
              <a:t> …</a:t>
            </a:r>
            <a:endParaRPr lang="en-GB" sz="3600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51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52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4653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8054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9855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3856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057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458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78BD5E-E266-4029-A68F-BABAA5B06F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rgbClr val="FFD5D5">
                  <a:alpha val="50000"/>
                </a:srgb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376DA3-4E90-48C5-8D4B-2DE1AFE5099B}"/>
              </a:ext>
            </a:extLst>
          </p:cNvPr>
          <p:cNvSpPr txBox="1"/>
          <p:nvPr/>
        </p:nvSpPr>
        <p:spPr>
          <a:xfrm>
            <a:off x="1097434" y="298126"/>
            <a:ext cx="999713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dirty="0">
                <a:latin typeface="Bahnschrift SemiLight" panose="020B0502040204020203" pitchFamily="34" charset="0"/>
              </a:rPr>
              <a:t>Think of how to answer this questions</a:t>
            </a:r>
            <a:endParaRPr lang="en-US" sz="4400" b="1" dirty="0">
              <a:latin typeface="Bahnschrift SemiLight" panose="020B0502040204020203" pitchFamily="34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370F903-FC0F-474A-9B3E-FA1197EFEE43}"/>
              </a:ext>
            </a:extLst>
          </p:cNvPr>
          <p:cNvSpPr txBox="1">
            <a:spLocks/>
          </p:cNvSpPr>
          <p:nvPr/>
        </p:nvSpPr>
        <p:spPr>
          <a:xfrm>
            <a:off x="2997285" y="1389758"/>
            <a:ext cx="6197430" cy="47853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800" b="1" dirty="0">
                <a:latin typeface="Bahnschrift SemiLight" panose="020B0502040204020203" pitchFamily="34" charset="0"/>
                <a:cs typeface="MV Boli" panose="02000500030200090000" pitchFamily="2" charset="0"/>
              </a:rPr>
              <a:t>When was your last family holiday?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800" b="1" dirty="0">
                <a:latin typeface="Bahnschrift SemiLight" panose="020B0502040204020203" pitchFamily="34" charset="0"/>
                <a:cs typeface="MV Boli" panose="02000500030200090000" pitchFamily="2" charset="0"/>
              </a:rPr>
              <a:t>Who planned the holiday?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800" b="1" dirty="0">
                <a:latin typeface="Bahnschrift SemiLight" panose="020B0502040204020203" pitchFamily="34" charset="0"/>
                <a:cs typeface="MV Boli" panose="02000500030200090000" pitchFamily="2" charset="0"/>
              </a:rPr>
              <a:t>What kind of holiday was it?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2800" b="1" dirty="0">
                <a:latin typeface="Bahnschrift SemiLight" panose="020B0502040204020203" pitchFamily="34" charset="0"/>
                <a:cs typeface="MV Boli" panose="02000500030200090000" pitchFamily="2" charset="0"/>
              </a:rPr>
              <a:t>Where did you go?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2800" b="1" dirty="0">
                <a:latin typeface="Bahnschrift SemiLight" panose="020B0502040204020203" pitchFamily="34" charset="0"/>
                <a:cs typeface="MV Boli" panose="02000500030200090000" pitchFamily="2" charset="0"/>
              </a:rPr>
              <a:t>Do you have a passport?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2800" b="1" dirty="0">
                <a:latin typeface="Bahnschrift SemiLight" panose="020B0502040204020203" pitchFamily="34" charset="0"/>
                <a:cs typeface="MV Boli" panose="02000500030200090000" pitchFamily="2" charset="0"/>
              </a:rPr>
              <a:t>Do you get travel insurance every holiday?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2800" b="1" dirty="0">
                <a:latin typeface="Bahnschrift SemiLight" panose="020B0502040204020203" pitchFamily="34" charset="0"/>
                <a:cs typeface="MV Boli" panose="02000500030200090000" pitchFamily="2" charset="0"/>
              </a:rPr>
              <a:t>What are your personal useful items?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2800" b="1" dirty="0">
                <a:latin typeface="Bahnschrift SemiLight" panose="020B0502040204020203" pitchFamily="34" charset="0"/>
                <a:cs typeface="MV Boli" panose="02000500030200090000" pitchFamily="2" charset="0"/>
              </a:rPr>
              <a:t>What is your favourite means of transport on holiday?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cs-CZ" sz="2800" b="1" dirty="0">
              <a:solidFill>
                <a:srgbClr val="007434"/>
              </a:solidFill>
              <a:latin typeface="Bahnschrift SemiLight" panose="020B0502040204020203" pitchFamily="34" charset="0"/>
              <a:cs typeface="MV Boli" panose="02000500030200090000" pitchFamily="2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sz="2800" b="1" dirty="0">
              <a:solidFill>
                <a:srgbClr val="007434"/>
              </a:solidFill>
              <a:latin typeface="Bahnschrift SemiLight" panose="020B0502040204020203" pitchFamily="34" charset="0"/>
              <a:cs typeface="MV Boli" panose="02000500030200090000" pitchFamily="2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GB" sz="2800" b="1" dirty="0">
              <a:solidFill>
                <a:srgbClr val="007434"/>
              </a:solidFill>
              <a:latin typeface="Bahnschrift SemiLight" panose="020B0502040204020203" pitchFamily="34" charset="0"/>
              <a:cs typeface="MV Boli" panose="02000500030200090000" pitchFamily="2" charset="0"/>
            </a:endParaRPr>
          </a:p>
        </p:txBody>
      </p:sp>
      <p:pic>
        <p:nvPicPr>
          <p:cNvPr id="7" name="Obrázek 3">
            <a:extLst>
              <a:ext uri="{FF2B5EF4-FFF2-40B4-BE49-F238E27FC236}">
                <a16:creationId xmlns:a16="http://schemas.microsoft.com/office/drawing/2014/main" id="{075EFEBC-9B60-4064-A178-CC1791049D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478" y="2533650"/>
            <a:ext cx="1400175" cy="1790700"/>
          </a:xfrm>
          <a:prstGeom prst="rect">
            <a:avLst/>
          </a:prstGeom>
        </p:spPr>
      </p:pic>
      <p:pic>
        <p:nvPicPr>
          <p:cNvPr id="3" name="Picture 7" descr="C:\Users\Kamil\AppData\Local\Microsoft\Windows\Temporary Internet Files\Content.IE5\0XHY32N7\MC900310988[1].wmf">
            <a:extLst>
              <a:ext uri="{FF2B5EF4-FFF2-40B4-BE49-F238E27FC236}">
                <a16:creationId xmlns:a16="http://schemas.microsoft.com/office/drawing/2014/main" id="{2CA56D98-D87B-41AB-B5A8-9F3D503EA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66" y="2523868"/>
            <a:ext cx="2148382" cy="159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57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51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52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753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54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855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356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357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78BD5E-E266-4029-A68F-BABAA5B06F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9000">
                <a:srgbClr val="FFD5D5">
                  <a:alpha val="50000"/>
                </a:srgb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746F4E-7A7C-4C82-AA4F-EC9A893CFA3A}"/>
              </a:ext>
            </a:extLst>
          </p:cNvPr>
          <p:cNvSpPr txBox="1"/>
          <p:nvPr/>
        </p:nvSpPr>
        <p:spPr>
          <a:xfrm>
            <a:off x="5364480" y="2675374"/>
            <a:ext cx="19710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200" b="1" dirty="0">
                <a:latin typeface="Bahnschrift SemiLight" panose="020B0502040204020203" pitchFamily="34" charset="0"/>
                <a:ea typeface="Adobe Fan Heiti Std B" panose="020B0700000000000000" pitchFamily="34" charset="-128"/>
              </a:rPr>
              <a:t>End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5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275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Bahnschrift SemiLight</vt:lpstr>
      <vt:lpstr>Calibri</vt:lpstr>
      <vt:lpstr>Calibri Light</vt:lpstr>
      <vt:lpstr>Stencil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Amina Tiger</dc:creator>
  <cp:lastModifiedBy>tesarova</cp:lastModifiedBy>
  <cp:revision>35</cp:revision>
  <dcterms:created xsi:type="dcterms:W3CDTF">2020-04-14T23:59:44Z</dcterms:created>
  <dcterms:modified xsi:type="dcterms:W3CDTF">2020-05-11T10:09:12Z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