
<file path=[Content_Types].xml><?xml version="1.0" encoding="utf-8"?>
<Types xmlns="http://schemas.openxmlformats.org/package/2006/content-types">
  <Default Extension="gif" ContentType="image/gif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5" r:id="rId5"/>
    <p:sldId id="267" r:id="rId6"/>
    <p:sldId id="268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96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3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0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3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0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0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0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8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9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2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7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C2AC8-499B-4D85-B608-5F70739EEE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endPos="38000" dist="50800" dir="5400000" sy="-100000" algn="bl" rotWithShape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C42C1C-7094-456F-873B-14166659F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2"/>
            <a:ext cx="4023360" cy="2802219"/>
          </a:xfrm>
        </p:spPr>
        <p:txBody>
          <a:bodyPr anchor="b">
            <a:norm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AB8BB-536B-47D7-B20C-AC9B54EEB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2409" y="5735864"/>
            <a:ext cx="3538849" cy="667962"/>
          </a:xfrm>
        </p:spPr>
        <p:txBody>
          <a:bodyPr>
            <a:normAutofit fontScale="77500" lnSpcReduction="20000"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Amina </a:t>
            </a:r>
            <a:r>
              <a:rPr lang="en-GB" sz="3200" dirty="0" err="1">
                <a:solidFill>
                  <a:schemeClr val="bg1"/>
                </a:solidFill>
              </a:rPr>
              <a:t>Akorede</a:t>
            </a:r>
            <a:r>
              <a:rPr lang="en-GB" sz="3200" dirty="0">
                <a:solidFill>
                  <a:schemeClr val="bg1"/>
                </a:solidFill>
              </a:rPr>
              <a:t> (2020)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36C0C3-380D-45EE-BB93-C7213384FBD3}"/>
              </a:ext>
            </a:extLst>
          </p:cNvPr>
          <p:cNvSpPr txBox="1"/>
          <p:nvPr/>
        </p:nvSpPr>
        <p:spPr>
          <a:xfrm>
            <a:off x="1541688" y="2523471"/>
            <a:ext cx="99141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effectLst/>
                <a:latin typeface="+mj-lt"/>
              </a:rPr>
              <a:t>PROCRASTINATION</a:t>
            </a:r>
            <a:endParaRPr lang="en-US" sz="7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182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55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C2AC8-499B-4D85-B608-5F70739EEE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443"/>
          <a:stretch/>
        </p:blipFill>
        <p:spPr>
          <a:xfrm>
            <a:off x="10" y="5"/>
            <a:ext cx="12191980" cy="6857990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endPos="38000" dist="50800" dir="5400000" sy="-100000" algn="bl" rotWithShape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79E72-BF29-447C-8570-10705635E16B}"/>
              </a:ext>
            </a:extLst>
          </p:cNvPr>
          <p:cNvSpPr txBox="1"/>
          <p:nvPr/>
        </p:nvSpPr>
        <p:spPr>
          <a:xfrm>
            <a:off x="931412" y="852444"/>
            <a:ext cx="104720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WHAT IS PROCRASTINATION?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F17D0A-6B24-4BC4-8580-62674425B05D}"/>
              </a:ext>
            </a:extLst>
          </p:cNvPr>
          <p:cNvSpPr txBox="1"/>
          <p:nvPr/>
        </p:nvSpPr>
        <p:spPr>
          <a:xfrm>
            <a:off x="1002850" y="2100893"/>
            <a:ext cx="1032918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Procrastination is the avoidance of doing a task which needs to be accomplished. This can lead to feelings of guilt, depression and self- doubt among people like students. Procrastination has a high potential for painful penalties. It affects with the academic and personal success of students.</a:t>
            </a:r>
          </a:p>
        </p:txBody>
      </p:sp>
    </p:spTree>
    <p:extLst>
      <p:ext uri="{BB962C8B-B14F-4D97-AF65-F5344CB8AC3E}">
        <p14:creationId xmlns:p14="http://schemas.microsoft.com/office/powerpoint/2010/main" val="325922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C2AC8-499B-4D85-B608-5F70739EEE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443"/>
          <a:stretch/>
        </p:blipFill>
        <p:spPr>
          <a:xfrm>
            <a:off x="10" y="5"/>
            <a:ext cx="12191980" cy="6857990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endPos="38000" dist="50800" dir="5400000" sy="-100000" algn="bl" rotWithShape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47CBD-5FE6-49B4-83A9-2FF0F743F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75" y="344709"/>
            <a:ext cx="8469449" cy="61685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DEC505-C96D-440A-B53A-50CC5441D23C}"/>
              </a:ext>
            </a:extLst>
          </p:cNvPr>
          <p:cNvSpPr txBox="1"/>
          <p:nvPr/>
        </p:nvSpPr>
        <p:spPr>
          <a:xfrm>
            <a:off x="1371598" y="713048"/>
            <a:ext cx="94488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The following is a list of things we often tell ourselves: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72FEC-58F9-450E-AAF3-9A2A89052D46}"/>
              </a:ext>
            </a:extLst>
          </p:cNvPr>
          <p:cNvSpPr txBox="1"/>
          <p:nvPr/>
        </p:nvSpPr>
        <p:spPr>
          <a:xfrm>
            <a:off x="1467997" y="705726"/>
            <a:ext cx="9242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Procrastination can be hard to overcome because we come up with too many excuses.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8B9B57-E0B6-4A06-AE80-4F852F16D56B}"/>
              </a:ext>
            </a:extLst>
          </p:cNvPr>
          <p:cNvSpPr txBox="1"/>
          <p:nvPr/>
        </p:nvSpPr>
        <p:spPr>
          <a:xfrm>
            <a:off x="2229500" y="916463"/>
            <a:ext cx="859090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</a:rPr>
              <a:t>I'll do it tomorrow.”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</a:rPr>
              <a:t>I'll do it tomorrow, if..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</a:rPr>
              <a:t>I've got to get out for a while to clear my mind.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</a:rPr>
              <a:t>My problem will be solved if I change my major, or attend a different college. etc..</a:t>
            </a:r>
          </a:p>
        </p:txBody>
      </p:sp>
    </p:spTree>
    <p:extLst>
      <p:ext uri="{BB962C8B-B14F-4D97-AF65-F5344CB8AC3E}">
        <p14:creationId xmlns:p14="http://schemas.microsoft.com/office/powerpoint/2010/main" val="143440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79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45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8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8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9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4555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45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98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254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999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253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28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0" grpId="0"/>
      <p:bldP spid="10" grpId="1"/>
      <p:bldP spid="12" grpId="0"/>
      <p:bldP spid="1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C2AC8-499B-4D85-B608-5F70739EEE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443"/>
          <a:stretch/>
        </p:blipFill>
        <p:spPr>
          <a:xfrm>
            <a:off x="10" y="5"/>
            <a:ext cx="12191980" cy="6857990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endPos="38000" dist="50800" dir="5400000" sy="-100000" algn="bl" rotWithShape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79E72-BF29-447C-8570-10705635E16B}"/>
              </a:ext>
            </a:extLst>
          </p:cNvPr>
          <p:cNvSpPr txBox="1"/>
          <p:nvPr/>
        </p:nvSpPr>
        <p:spPr>
          <a:xfrm>
            <a:off x="2412493" y="386564"/>
            <a:ext cx="73670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STEPS TO THE CURE: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F17D0A-6B24-4BC4-8580-62674425B05D}"/>
              </a:ext>
            </a:extLst>
          </p:cNvPr>
          <p:cNvSpPr txBox="1"/>
          <p:nvPr/>
        </p:nvSpPr>
        <p:spPr>
          <a:xfrm>
            <a:off x="1529445" y="1554167"/>
            <a:ext cx="103435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Realize you are delaying something unnecessarily.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Discover the real reasons for your delay.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List them.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Dispute those real reasons and overcome them.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Be energetic.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Begin the task.</a:t>
            </a:r>
          </a:p>
        </p:txBody>
      </p:sp>
    </p:spTree>
    <p:extLst>
      <p:ext uri="{BB962C8B-B14F-4D97-AF65-F5344CB8AC3E}">
        <p14:creationId xmlns:p14="http://schemas.microsoft.com/office/powerpoint/2010/main" val="138236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7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C2AC8-499B-4D85-B608-5F70739EEE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443"/>
          <a:stretch/>
        </p:blipFill>
        <p:spPr>
          <a:xfrm>
            <a:off x="10" y="5"/>
            <a:ext cx="12191980" cy="6857990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endPos="38000" dist="50800" dir="5400000" sy="-100000" algn="bl" rotWithShape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79E72-BF29-447C-8570-10705635E16B}"/>
              </a:ext>
            </a:extLst>
          </p:cNvPr>
          <p:cNvSpPr txBox="1"/>
          <p:nvPr/>
        </p:nvSpPr>
        <p:spPr>
          <a:xfrm>
            <a:off x="3405480" y="275732"/>
            <a:ext cx="62285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HOW TO OVERCOME PROCRASTINATION: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F17D0A-6B24-4BC4-8580-62674425B05D}"/>
              </a:ext>
            </a:extLst>
          </p:cNvPr>
          <p:cNvSpPr txBox="1"/>
          <p:nvPr/>
        </p:nvSpPr>
        <p:spPr>
          <a:xfrm>
            <a:off x="1012681" y="1737555"/>
            <a:ext cx="103435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Motivate yourself to study: Dwell on success, not on failure.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Recognize self-defeating problems such as; fear and anxiety. Poor time management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Break large assignments into small tasks.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Keep a reminder schedule and checklist.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Set realistic goals.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Modify your environment: Eliminate or minimize noise/ distraction.</a:t>
            </a:r>
          </a:p>
        </p:txBody>
      </p:sp>
    </p:spTree>
    <p:extLst>
      <p:ext uri="{BB962C8B-B14F-4D97-AF65-F5344CB8AC3E}">
        <p14:creationId xmlns:p14="http://schemas.microsoft.com/office/powerpoint/2010/main" val="393870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7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C2AC8-499B-4D85-B608-5F70739EEE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443"/>
          <a:stretch/>
        </p:blipFill>
        <p:spPr>
          <a:xfrm>
            <a:off x="10" y="5"/>
            <a:ext cx="12191980" cy="6857990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endPos="38000" dist="50800" dir="5400000" sy="-100000" algn="bl" rotWithShape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79E72-BF29-447C-8570-10705635E16B}"/>
              </a:ext>
            </a:extLst>
          </p:cNvPr>
          <p:cNvSpPr txBox="1"/>
          <p:nvPr/>
        </p:nvSpPr>
        <p:spPr>
          <a:xfrm>
            <a:off x="4254246" y="182231"/>
            <a:ext cx="368350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Questions</a:t>
            </a:r>
          </a:p>
          <a:p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F17D0A-6B24-4BC4-8580-62674425B05D}"/>
              </a:ext>
            </a:extLst>
          </p:cNvPr>
          <p:cNvSpPr txBox="1"/>
          <p:nvPr/>
        </p:nvSpPr>
        <p:spPr>
          <a:xfrm>
            <a:off x="1112314" y="1132835"/>
            <a:ext cx="1034357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Why do people procrastinate?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Do you usually procrastinate when you have homework or something to be done?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What can procrastinators do to change their lives?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When is it really bad to procrastinate?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When is it good to procrastinate?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Do you want to accomplish many things in your life or do you want to take it easy?</a:t>
            </a:r>
          </a:p>
        </p:txBody>
      </p:sp>
    </p:spTree>
    <p:extLst>
      <p:ext uri="{BB962C8B-B14F-4D97-AF65-F5344CB8AC3E}">
        <p14:creationId xmlns:p14="http://schemas.microsoft.com/office/powerpoint/2010/main" val="18330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7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C2AC8-499B-4D85-B608-5F70739EEE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AB8BB-536B-47D7-B20C-AC9B54EEB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C80FB-20F6-47F8-B70B-F0659AF8EF8E}"/>
              </a:ext>
            </a:extLst>
          </p:cNvPr>
          <p:cNvSpPr txBox="1"/>
          <p:nvPr/>
        </p:nvSpPr>
        <p:spPr>
          <a:xfrm>
            <a:off x="5429794" y="2523471"/>
            <a:ext cx="26582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Bahnschrift SemiLight" panose="020B0502040204020203" pitchFamily="34" charset="0"/>
                <a:ea typeface="Adobe Fan Heiti Std B" panose="020B0700000000000000" pitchFamily="34" charset="-128"/>
              </a:rPr>
              <a:t>End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879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33E3A"/>
      </a:dk2>
      <a:lt2>
        <a:srgbClr val="E7E8E2"/>
      </a:lt2>
      <a:accent1>
        <a:srgbClr val="6E4BEB"/>
      </a:accent1>
      <a:accent2>
        <a:srgbClr val="3F5EDC"/>
      </a:accent2>
      <a:accent3>
        <a:srgbClr val="299DE7"/>
      </a:accent3>
      <a:accent4>
        <a:srgbClr val="14B6B2"/>
      </a:accent4>
      <a:accent5>
        <a:srgbClr val="21BC77"/>
      </a:accent5>
      <a:accent6>
        <a:srgbClr val="14BC2C"/>
      </a:accent6>
      <a:hlink>
        <a:srgbClr val="319378"/>
      </a:hlink>
      <a:folHlink>
        <a:srgbClr val="848484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294</Words>
  <Application>Microsoft Office PowerPoint</Application>
  <PresentationFormat>Širokoúhlá obrazovka</PresentationFormat>
  <Paragraphs>32</Paragraphs>
  <Slides>7</Slides>
  <Notes>0</Notes>
  <HiddenSlides>0</HiddenSlides>
  <MMClips>7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Avenir Next LT Pro</vt:lpstr>
      <vt:lpstr>Bahnschrift SemiLight</vt:lpstr>
      <vt:lpstr>Calibri</vt:lpstr>
      <vt:lpstr>Wingdings</vt:lpstr>
      <vt:lpstr>AccentBoxVTI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Amina Tiger</dc:creator>
  <cp:lastModifiedBy>tesarova</cp:lastModifiedBy>
  <cp:revision>26</cp:revision>
  <dcterms:created xsi:type="dcterms:W3CDTF">2020-05-13T15:48:22Z</dcterms:created>
  <dcterms:modified xsi:type="dcterms:W3CDTF">2020-05-18T12:43:16Z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