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56" r:id="rId2"/>
    <p:sldId id="258" r:id="rId3"/>
    <p:sldId id="259" r:id="rId4"/>
    <p:sldId id="262" r:id="rId5"/>
    <p:sldId id="260" r:id="rId6"/>
    <p:sldId id="263" r:id="rId7"/>
    <p:sldId id="261" r:id="rId8"/>
    <p:sldId id="264" r:id="rId9"/>
    <p:sldId id="265" r:id="rId10"/>
    <p:sldId id="267" r:id="rId11"/>
    <p:sldId id="268" r:id="rId12"/>
    <p:sldId id="257"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6/1/2020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03507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6/1/2020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8176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6/1/2020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78253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6/1/2020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088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6/1/2020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0822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6/1/2020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7791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6/1/2020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60075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6/1/2020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28062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6/1/2020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2765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6/1/2020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6106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6/1/2020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41609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6/1/2020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19201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6/1/2020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43705749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45" r:id="rId6"/>
    <p:sldLayoutId id="2147483740" r:id="rId7"/>
    <p:sldLayoutId id="2147483741" r:id="rId8"/>
    <p:sldLayoutId id="2147483742" r:id="rId9"/>
    <p:sldLayoutId id="2147483743" r:id="rId10"/>
    <p:sldLayoutId id="2147483744" r:id="rId11"/>
    <p:sldLayoutId id="2147483746"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wmf"/><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4.wmf"/><Relationship Id="rId11" Type="http://schemas.openxmlformats.org/officeDocument/2006/relationships/image" Target="../media/image29.w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s>
</file>

<file path=ppt/slides/_rels/slide11.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3.wmf"/><Relationship Id="rId5" Type="http://schemas.openxmlformats.org/officeDocument/2006/relationships/image" Target="../media/image32.wmf"/><Relationship Id="rId10" Type="http://schemas.openxmlformats.org/officeDocument/2006/relationships/image" Target="../media/image37.png"/><Relationship Id="rId4" Type="http://schemas.openxmlformats.org/officeDocument/2006/relationships/image" Target="../media/image31.wmf"/><Relationship Id="rId9"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6.wm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B6BA45-21D7-4ECD-971E-90FC03AE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038214C-B5F8-43F3-9B07-A523B647D4C8}"/>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1">
              <a:alpha val="30000"/>
            </a:schemeClr>
          </a:solidFill>
          <a:ln>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2">
            <a:extLst>
              <a:ext uri="{FF2B5EF4-FFF2-40B4-BE49-F238E27FC236}">
                <a16:creationId xmlns:a16="http://schemas.microsoft.com/office/drawing/2014/main" id="{AC04A167-D7CF-40DE-94A1-38F475E27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4579"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rgbClr val="C34D8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709FBEE-2B6A-4193-B60F-943056382ABA}"/>
              </a:ext>
            </a:extLst>
          </p:cNvPr>
          <p:cNvSpPr>
            <a:spLocks noGrp="1"/>
          </p:cNvSpPr>
          <p:nvPr>
            <p:ph type="ctrTitle"/>
          </p:nvPr>
        </p:nvSpPr>
        <p:spPr>
          <a:xfrm>
            <a:off x="798576" y="1877451"/>
            <a:ext cx="10591800" cy="1606163"/>
          </a:xfrm>
        </p:spPr>
        <p:txBody>
          <a:bodyPr>
            <a:noAutofit/>
          </a:bodyPr>
          <a:lstStyle/>
          <a:p>
            <a:r>
              <a:rPr lang="es-ES" sz="8000" b="1" dirty="0" err="1"/>
              <a:t>Seasons</a:t>
            </a:r>
            <a:r>
              <a:rPr lang="es-ES" sz="8000" b="1" dirty="0"/>
              <a:t> </a:t>
            </a:r>
            <a:r>
              <a:rPr lang="es-ES" sz="8000" b="1" dirty="0" err="1"/>
              <a:t>of</a:t>
            </a:r>
            <a:r>
              <a:rPr lang="es-ES" sz="8000" b="1" dirty="0"/>
              <a:t> </a:t>
            </a:r>
            <a:r>
              <a:rPr lang="es-ES" sz="8000" b="1" dirty="0" err="1"/>
              <a:t>the</a:t>
            </a:r>
            <a:r>
              <a:rPr lang="es-ES" sz="8000" b="1" dirty="0"/>
              <a:t> </a:t>
            </a:r>
            <a:r>
              <a:rPr lang="es-ES" sz="8000" b="1" dirty="0" err="1"/>
              <a:t>Year</a:t>
            </a:r>
            <a:endParaRPr lang="en-US" sz="8000" dirty="0"/>
          </a:p>
        </p:txBody>
      </p:sp>
      <p:sp>
        <p:nvSpPr>
          <p:cNvPr id="3" name="Subtitle 2">
            <a:extLst>
              <a:ext uri="{FF2B5EF4-FFF2-40B4-BE49-F238E27FC236}">
                <a16:creationId xmlns:a16="http://schemas.microsoft.com/office/drawing/2014/main" id="{02D69426-8794-446A-A7CF-DC6B903C39A8}"/>
              </a:ext>
            </a:extLst>
          </p:cNvPr>
          <p:cNvSpPr>
            <a:spLocks noGrp="1"/>
          </p:cNvSpPr>
          <p:nvPr>
            <p:ph type="subTitle" idx="1"/>
          </p:nvPr>
        </p:nvSpPr>
        <p:spPr>
          <a:xfrm>
            <a:off x="8468720" y="6151166"/>
            <a:ext cx="4199529" cy="775494"/>
          </a:xfrm>
        </p:spPr>
        <p:txBody>
          <a:bodyPr>
            <a:normAutofit/>
          </a:bodyPr>
          <a:lstStyle/>
          <a:p>
            <a:r>
              <a:rPr lang="en-GB" dirty="0"/>
              <a:t>Amina </a:t>
            </a:r>
            <a:r>
              <a:rPr lang="en-GB" dirty="0" err="1"/>
              <a:t>Akorede</a:t>
            </a:r>
            <a:r>
              <a:rPr lang="en-GB" dirty="0"/>
              <a:t> (2020)</a:t>
            </a:r>
            <a:endParaRPr lang="en-US" dirty="0"/>
          </a:p>
        </p:txBody>
      </p:sp>
    </p:spTree>
    <p:extLst>
      <p:ext uri="{BB962C8B-B14F-4D97-AF65-F5344CB8AC3E}">
        <p14:creationId xmlns:p14="http://schemas.microsoft.com/office/powerpoint/2010/main" val="37427804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B6BA45-21D7-4ECD-971E-90FC03AE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038214C-B5F8-43F3-9B07-A523B647D4C8}"/>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1">
              <a:alpha val="30000"/>
            </a:schemeClr>
          </a:solidFill>
          <a:ln>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2">
            <a:extLst>
              <a:ext uri="{FF2B5EF4-FFF2-40B4-BE49-F238E27FC236}">
                <a16:creationId xmlns:a16="http://schemas.microsoft.com/office/drawing/2014/main" id="{AC04A167-D7CF-40DE-94A1-38F475E27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4579"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rgbClr val="C34D8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709FBEE-2B6A-4193-B60F-943056382ABA}"/>
              </a:ext>
            </a:extLst>
          </p:cNvPr>
          <p:cNvSpPr>
            <a:spLocks noGrp="1"/>
          </p:cNvSpPr>
          <p:nvPr>
            <p:ph type="ctrTitle"/>
          </p:nvPr>
        </p:nvSpPr>
        <p:spPr>
          <a:xfrm>
            <a:off x="7887695" y="2886438"/>
            <a:ext cx="3768917" cy="1606163"/>
          </a:xfrm>
        </p:spPr>
        <p:txBody>
          <a:bodyPr>
            <a:normAutofit/>
          </a:bodyPr>
          <a:lstStyle/>
          <a:p>
            <a:endParaRPr lang="en-US" sz="4000"/>
          </a:p>
        </p:txBody>
      </p:sp>
      <p:sp>
        <p:nvSpPr>
          <p:cNvPr id="3" name="Subtitle 2">
            <a:extLst>
              <a:ext uri="{FF2B5EF4-FFF2-40B4-BE49-F238E27FC236}">
                <a16:creationId xmlns:a16="http://schemas.microsoft.com/office/drawing/2014/main" id="{02D69426-8794-446A-A7CF-DC6B903C39A8}"/>
              </a:ext>
            </a:extLst>
          </p:cNvPr>
          <p:cNvSpPr>
            <a:spLocks noGrp="1"/>
          </p:cNvSpPr>
          <p:nvPr>
            <p:ph type="subTitle" idx="1"/>
          </p:nvPr>
        </p:nvSpPr>
        <p:spPr>
          <a:xfrm>
            <a:off x="7887696" y="4553983"/>
            <a:ext cx="3665550" cy="775494"/>
          </a:xfrm>
        </p:spPr>
        <p:txBody>
          <a:bodyPr>
            <a:normAutofit/>
          </a:bodyPr>
          <a:lstStyle/>
          <a:p>
            <a:endParaRPr lang="en-US"/>
          </a:p>
        </p:txBody>
      </p:sp>
      <p:pic>
        <p:nvPicPr>
          <p:cNvPr id="20" name="Εικόνα 1">
            <a:extLst>
              <a:ext uri="{FF2B5EF4-FFF2-40B4-BE49-F238E27FC236}">
                <a16:creationId xmlns:a16="http://schemas.microsoft.com/office/drawing/2014/main" id="{DFAD807F-443E-4FBB-9071-0A12B2B1DA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1946" y="5458741"/>
            <a:ext cx="1863725" cy="993775"/>
          </a:xfrm>
          <a:prstGeom prst="rect">
            <a:avLst/>
          </a:prstGeom>
        </p:spPr>
      </p:pic>
      <p:pic>
        <p:nvPicPr>
          <p:cNvPr id="21" name="Εικόνα 2">
            <a:extLst>
              <a:ext uri="{FF2B5EF4-FFF2-40B4-BE49-F238E27FC236}">
                <a16:creationId xmlns:a16="http://schemas.microsoft.com/office/drawing/2014/main" id="{D50B4AE7-D16D-4F28-B08C-F49EA96EEF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3612" y="5419347"/>
            <a:ext cx="1863725" cy="990600"/>
          </a:xfrm>
          <a:prstGeom prst="rect">
            <a:avLst/>
          </a:prstGeom>
        </p:spPr>
      </p:pic>
      <p:pic>
        <p:nvPicPr>
          <p:cNvPr id="22" name="Εικόνα 3">
            <a:extLst>
              <a:ext uri="{FF2B5EF4-FFF2-40B4-BE49-F238E27FC236}">
                <a16:creationId xmlns:a16="http://schemas.microsoft.com/office/drawing/2014/main" id="{FBEFD10D-80C0-420F-9E7A-C34A8ADDA6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5282" y="5419347"/>
            <a:ext cx="1863725" cy="990600"/>
          </a:xfrm>
          <a:prstGeom prst="rect">
            <a:avLst/>
          </a:prstGeom>
        </p:spPr>
      </p:pic>
      <p:pic>
        <p:nvPicPr>
          <p:cNvPr id="23" name="Εικόνα 4">
            <a:extLst>
              <a:ext uri="{FF2B5EF4-FFF2-40B4-BE49-F238E27FC236}">
                <a16:creationId xmlns:a16="http://schemas.microsoft.com/office/drawing/2014/main" id="{E92A2698-6097-47D2-A880-3E30A23C6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5281" y="1217438"/>
            <a:ext cx="7840389" cy="4018110"/>
          </a:xfrm>
          <a:prstGeom prst="rect">
            <a:avLst/>
          </a:prstGeom>
        </p:spPr>
      </p:pic>
      <p:pic>
        <p:nvPicPr>
          <p:cNvPr id="24" name="Εικόνα 5">
            <a:extLst>
              <a:ext uri="{FF2B5EF4-FFF2-40B4-BE49-F238E27FC236}">
                <a16:creationId xmlns:a16="http://schemas.microsoft.com/office/drawing/2014/main" id="{C3F0693B-124E-4659-9EA2-CF7D2B4AC4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5282" y="118883"/>
            <a:ext cx="968152" cy="968152"/>
          </a:xfrm>
          <a:prstGeom prst="rect">
            <a:avLst/>
          </a:prstGeom>
          <a:ln>
            <a:noFill/>
          </a:ln>
          <a:effectLst>
            <a:softEdge rad="112500"/>
          </a:effectLst>
        </p:spPr>
      </p:pic>
      <p:pic>
        <p:nvPicPr>
          <p:cNvPr id="25" name="Εικόνα 6">
            <a:extLst>
              <a:ext uri="{FF2B5EF4-FFF2-40B4-BE49-F238E27FC236}">
                <a16:creationId xmlns:a16="http://schemas.microsoft.com/office/drawing/2014/main" id="{9FFD83FC-1B2E-4EB8-A6BA-86C26E6532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3434" y="147103"/>
            <a:ext cx="1410449" cy="939932"/>
          </a:xfrm>
          <a:prstGeom prst="rect">
            <a:avLst/>
          </a:prstGeom>
          <a:ln>
            <a:noFill/>
          </a:ln>
          <a:effectLst>
            <a:softEdge rad="112500"/>
          </a:effectLst>
        </p:spPr>
      </p:pic>
      <p:pic>
        <p:nvPicPr>
          <p:cNvPr id="26" name="Εικόνα 7">
            <a:extLst>
              <a:ext uri="{FF2B5EF4-FFF2-40B4-BE49-F238E27FC236}">
                <a16:creationId xmlns:a16="http://schemas.microsoft.com/office/drawing/2014/main" id="{EBE3FE83-EC74-4243-A7D9-ACB7FE1616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5642" y="203399"/>
            <a:ext cx="1160810" cy="883636"/>
          </a:xfrm>
          <a:prstGeom prst="rect">
            <a:avLst/>
          </a:prstGeom>
          <a:ln>
            <a:noFill/>
          </a:ln>
          <a:effectLst>
            <a:outerShdw blurRad="292100" dist="139700" dir="2700000" algn="tl" rotWithShape="0">
              <a:srgbClr val="333333">
                <a:alpha val="65000"/>
              </a:srgbClr>
            </a:outerShdw>
          </a:effectLst>
        </p:spPr>
      </p:pic>
      <p:pic>
        <p:nvPicPr>
          <p:cNvPr id="27" name="Εικόνα 8">
            <a:extLst>
              <a:ext uri="{FF2B5EF4-FFF2-40B4-BE49-F238E27FC236}">
                <a16:creationId xmlns:a16="http://schemas.microsoft.com/office/drawing/2014/main" id="{A43FE906-34A6-4E91-BA09-1C5E377929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93834" y="199067"/>
            <a:ext cx="1240002" cy="892299"/>
          </a:xfrm>
          <a:prstGeom prst="rect">
            <a:avLst/>
          </a:prstGeom>
          <a:ln>
            <a:noFill/>
          </a:ln>
          <a:effectLst>
            <a:outerShdw blurRad="292100" dist="139700" dir="2700000" algn="tl" rotWithShape="0">
              <a:srgbClr val="333333">
                <a:alpha val="65000"/>
              </a:srgbClr>
            </a:outerShdw>
          </a:effectLst>
        </p:spPr>
      </p:pic>
      <p:pic>
        <p:nvPicPr>
          <p:cNvPr id="28" name="Εικόνα 9">
            <a:extLst>
              <a:ext uri="{FF2B5EF4-FFF2-40B4-BE49-F238E27FC236}">
                <a16:creationId xmlns:a16="http://schemas.microsoft.com/office/drawing/2014/main" id="{BF34CE27-7D08-4DD8-A301-50AD14B3E8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81051" y="63326"/>
            <a:ext cx="1084620" cy="1149698"/>
          </a:xfrm>
          <a:prstGeom prst="rect">
            <a:avLst/>
          </a:prstGeom>
        </p:spPr>
      </p:pic>
    </p:spTree>
    <p:extLst>
      <p:ext uri="{BB962C8B-B14F-4D97-AF65-F5344CB8AC3E}">
        <p14:creationId xmlns:p14="http://schemas.microsoft.com/office/powerpoint/2010/main" val="24981686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ppt_w</p:attrName>
                                        </p:attrNameLst>
                                      </p:cBhvr>
                                      <p:tavLst>
                                        <p:tav tm="0">
                                          <p:val>
                                            <p:fltVal val="0"/>
                                          </p:val>
                                        </p:tav>
                                        <p:tav tm="100000">
                                          <p:val>
                                            <p:strVal val="#ppt_w"/>
                                          </p:val>
                                        </p:tav>
                                      </p:tavLst>
                                    </p:anim>
                                    <p:anim calcmode="lin" valueType="num">
                                      <p:cBhvr>
                                        <p:cTn id="22" dur="1000" fill="hold"/>
                                        <p:tgtEl>
                                          <p:spTgt spid="25"/>
                                        </p:tgtEl>
                                        <p:attrNameLst>
                                          <p:attrName>ppt_h</p:attrName>
                                        </p:attrNameLst>
                                      </p:cBhvr>
                                      <p:tavLst>
                                        <p:tav tm="0">
                                          <p:val>
                                            <p:fltVal val="0"/>
                                          </p:val>
                                        </p:tav>
                                        <p:tav tm="100000">
                                          <p:val>
                                            <p:strVal val="#ppt_h"/>
                                          </p:val>
                                        </p:tav>
                                      </p:tavLst>
                                    </p:anim>
                                    <p:anim calcmode="lin" valueType="num">
                                      <p:cBhvr>
                                        <p:cTn id="23" dur="1000" fill="hold"/>
                                        <p:tgtEl>
                                          <p:spTgt spid="25"/>
                                        </p:tgtEl>
                                        <p:attrNameLst>
                                          <p:attrName>style.rotation</p:attrName>
                                        </p:attrNameLst>
                                      </p:cBhvr>
                                      <p:tavLst>
                                        <p:tav tm="0">
                                          <p:val>
                                            <p:fltVal val="90"/>
                                          </p:val>
                                        </p:tav>
                                        <p:tav tm="100000">
                                          <p:val>
                                            <p:fltVal val="0"/>
                                          </p:val>
                                        </p:tav>
                                      </p:tavLst>
                                    </p:anim>
                                    <p:animEffect transition="in" filter="fade">
                                      <p:cBhvr>
                                        <p:cTn id="24" dur="1000"/>
                                        <p:tgtEl>
                                          <p:spTgt spid="25"/>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1000" fill="hold"/>
                                        <p:tgtEl>
                                          <p:spTgt spid="26"/>
                                        </p:tgtEl>
                                        <p:attrNameLst>
                                          <p:attrName>ppt_w</p:attrName>
                                        </p:attrNameLst>
                                      </p:cBhvr>
                                      <p:tavLst>
                                        <p:tav tm="0">
                                          <p:val>
                                            <p:fltVal val="0"/>
                                          </p:val>
                                        </p:tav>
                                        <p:tav tm="100000">
                                          <p:val>
                                            <p:strVal val="#ppt_w"/>
                                          </p:val>
                                        </p:tav>
                                      </p:tavLst>
                                    </p:anim>
                                    <p:anim calcmode="lin" valueType="num">
                                      <p:cBhvr>
                                        <p:cTn id="29" dur="1000" fill="hold"/>
                                        <p:tgtEl>
                                          <p:spTgt spid="26"/>
                                        </p:tgtEl>
                                        <p:attrNameLst>
                                          <p:attrName>ppt_h</p:attrName>
                                        </p:attrNameLst>
                                      </p:cBhvr>
                                      <p:tavLst>
                                        <p:tav tm="0">
                                          <p:val>
                                            <p:fltVal val="0"/>
                                          </p:val>
                                        </p:tav>
                                        <p:tav tm="100000">
                                          <p:val>
                                            <p:strVal val="#ppt_h"/>
                                          </p:val>
                                        </p:tav>
                                      </p:tavLst>
                                    </p:anim>
                                    <p:anim calcmode="lin" valueType="num">
                                      <p:cBhvr>
                                        <p:cTn id="30" dur="1000" fill="hold"/>
                                        <p:tgtEl>
                                          <p:spTgt spid="26"/>
                                        </p:tgtEl>
                                        <p:attrNameLst>
                                          <p:attrName>style.rotation</p:attrName>
                                        </p:attrNameLst>
                                      </p:cBhvr>
                                      <p:tavLst>
                                        <p:tav tm="0">
                                          <p:val>
                                            <p:fltVal val="90"/>
                                          </p:val>
                                        </p:tav>
                                        <p:tav tm="100000">
                                          <p:val>
                                            <p:fltVal val="0"/>
                                          </p:val>
                                        </p:tav>
                                      </p:tavLst>
                                    </p:anim>
                                    <p:animEffect transition="in" filter="fade">
                                      <p:cBhvr>
                                        <p:cTn id="31" dur="1000"/>
                                        <p:tgtEl>
                                          <p:spTgt spid="26"/>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1000" fill="hold"/>
                                        <p:tgtEl>
                                          <p:spTgt spid="27"/>
                                        </p:tgtEl>
                                        <p:attrNameLst>
                                          <p:attrName>ppt_w</p:attrName>
                                        </p:attrNameLst>
                                      </p:cBhvr>
                                      <p:tavLst>
                                        <p:tav tm="0">
                                          <p:val>
                                            <p:fltVal val="0"/>
                                          </p:val>
                                        </p:tav>
                                        <p:tav tm="100000">
                                          <p:val>
                                            <p:strVal val="#ppt_w"/>
                                          </p:val>
                                        </p:tav>
                                      </p:tavLst>
                                    </p:anim>
                                    <p:anim calcmode="lin" valueType="num">
                                      <p:cBhvr>
                                        <p:cTn id="36" dur="1000" fill="hold"/>
                                        <p:tgtEl>
                                          <p:spTgt spid="27"/>
                                        </p:tgtEl>
                                        <p:attrNameLst>
                                          <p:attrName>ppt_h</p:attrName>
                                        </p:attrNameLst>
                                      </p:cBhvr>
                                      <p:tavLst>
                                        <p:tav tm="0">
                                          <p:val>
                                            <p:fltVal val="0"/>
                                          </p:val>
                                        </p:tav>
                                        <p:tav tm="100000">
                                          <p:val>
                                            <p:strVal val="#ppt_h"/>
                                          </p:val>
                                        </p:tav>
                                      </p:tavLst>
                                    </p:anim>
                                    <p:anim calcmode="lin" valueType="num">
                                      <p:cBhvr>
                                        <p:cTn id="37" dur="1000" fill="hold"/>
                                        <p:tgtEl>
                                          <p:spTgt spid="27"/>
                                        </p:tgtEl>
                                        <p:attrNameLst>
                                          <p:attrName>style.rotation</p:attrName>
                                        </p:attrNameLst>
                                      </p:cBhvr>
                                      <p:tavLst>
                                        <p:tav tm="0">
                                          <p:val>
                                            <p:fltVal val="90"/>
                                          </p:val>
                                        </p:tav>
                                        <p:tav tm="100000">
                                          <p:val>
                                            <p:fltVal val="0"/>
                                          </p:val>
                                        </p:tav>
                                      </p:tavLst>
                                    </p:anim>
                                    <p:animEffect transition="in" filter="fade">
                                      <p:cBhvr>
                                        <p:cTn id="38" dur="1000"/>
                                        <p:tgtEl>
                                          <p:spTgt spid="27"/>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1000" fill="hold"/>
                                        <p:tgtEl>
                                          <p:spTgt spid="28"/>
                                        </p:tgtEl>
                                        <p:attrNameLst>
                                          <p:attrName>ppt_w</p:attrName>
                                        </p:attrNameLst>
                                      </p:cBhvr>
                                      <p:tavLst>
                                        <p:tav tm="0">
                                          <p:val>
                                            <p:fltVal val="0"/>
                                          </p:val>
                                        </p:tav>
                                        <p:tav tm="100000">
                                          <p:val>
                                            <p:strVal val="#ppt_w"/>
                                          </p:val>
                                        </p:tav>
                                      </p:tavLst>
                                    </p:anim>
                                    <p:anim calcmode="lin" valueType="num">
                                      <p:cBhvr>
                                        <p:cTn id="43" dur="1000" fill="hold"/>
                                        <p:tgtEl>
                                          <p:spTgt spid="28"/>
                                        </p:tgtEl>
                                        <p:attrNameLst>
                                          <p:attrName>ppt_h</p:attrName>
                                        </p:attrNameLst>
                                      </p:cBhvr>
                                      <p:tavLst>
                                        <p:tav tm="0">
                                          <p:val>
                                            <p:fltVal val="0"/>
                                          </p:val>
                                        </p:tav>
                                        <p:tav tm="100000">
                                          <p:val>
                                            <p:strVal val="#ppt_h"/>
                                          </p:val>
                                        </p:tav>
                                      </p:tavLst>
                                    </p:anim>
                                    <p:anim calcmode="lin" valueType="num">
                                      <p:cBhvr>
                                        <p:cTn id="44" dur="1000" fill="hold"/>
                                        <p:tgtEl>
                                          <p:spTgt spid="28"/>
                                        </p:tgtEl>
                                        <p:attrNameLst>
                                          <p:attrName>style.rotation</p:attrName>
                                        </p:attrNameLst>
                                      </p:cBhvr>
                                      <p:tavLst>
                                        <p:tav tm="0">
                                          <p:val>
                                            <p:fltVal val="90"/>
                                          </p:val>
                                        </p:tav>
                                        <p:tav tm="100000">
                                          <p:val>
                                            <p:fltVal val="0"/>
                                          </p:val>
                                        </p:tav>
                                      </p:tavLst>
                                    </p:anim>
                                    <p:animEffect transition="in" filter="fade">
                                      <p:cBhvr>
                                        <p:cTn id="45" dur="1000"/>
                                        <p:tgtEl>
                                          <p:spTgt spid="28"/>
                                        </p:tgtEl>
                                      </p:cBhvr>
                                    </p:animEffect>
                                  </p:childTnLst>
                                </p:cTn>
                              </p:par>
                            </p:childTnLst>
                          </p:cTn>
                        </p:par>
                        <p:par>
                          <p:cTn id="46" fill="hold">
                            <p:stCondLst>
                              <p:cond delay="6000"/>
                            </p:stCondLst>
                            <p:childTnLst>
                              <p:par>
                                <p:cTn id="47" presetID="31"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
                                          </p:val>
                                        </p:tav>
                                        <p:tav tm="100000">
                                          <p:val>
                                            <p:strVal val="#ppt_w"/>
                                          </p:val>
                                        </p:tav>
                                      </p:tavLst>
                                    </p:anim>
                                    <p:anim calcmode="lin" valueType="num">
                                      <p:cBhvr>
                                        <p:cTn id="50" dur="1000" fill="hold"/>
                                        <p:tgtEl>
                                          <p:spTgt spid="22"/>
                                        </p:tgtEl>
                                        <p:attrNameLst>
                                          <p:attrName>ppt_h</p:attrName>
                                        </p:attrNameLst>
                                      </p:cBhvr>
                                      <p:tavLst>
                                        <p:tav tm="0">
                                          <p:val>
                                            <p:fltVal val="0"/>
                                          </p:val>
                                        </p:tav>
                                        <p:tav tm="100000">
                                          <p:val>
                                            <p:strVal val="#ppt_h"/>
                                          </p:val>
                                        </p:tav>
                                      </p:tavLst>
                                    </p:anim>
                                    <p:anim calcmode="lin" valueType="num">
                                      <p:cBhvr>
                                        <p:cTn id="51" dur="1000" fill="hold"/>
                                        <p:tgtEl>
                                          <p:spTgt spid="22"/>
                                        </p:tgtEl>
                                        <p:attrNameLst>
                                          <p:attrName>style.rotation</p:attrName>
                                        </p:attrNameLst>
                                      </p:cBhvr>
                                      <p:tavLst>
                                        <p:tav tm="0">
                                          <p:val>
                                            <p:fltVal val="90"/>
                                          </p:val>
                                        </p:tav>
                                        <p:tav tm="100000">
                                          <p:val>
                                            <p:fltVal val="0"/>
                                          </p:val>
                                        </p:tav>
                                      </p:tavLst>
                                    </p:anim>
                                    <p:animEffect transition="in" filter="fade">
                                      <p:cBhvr>
                                        <p:cTn id="52" dur="1000"/>
                                        <p:tgtEl>
                                          <p:spTgt spid="22"/>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1000" fill="hold"/>
                                        <p:tgtEl>
                                          <p:spTgt spid="21"/>
                                        </p:tgtEl>
                                        <p:attrNameLst>
                                          <p:attrName>ppt_w</p:attrName>
                                        </p:attrNameLst>
                                      </p:cBhvr>
                                      <p:tavLst>
                                        <p:tav tm="0">
                                          <p:val>
                                            <p:fltVal val="0"/>
                                          </p:val>
                                        </p:tav>
                                        <p:tav tm="100000">
                                          <p:val>
                                            <p:strVal val="#ppt_w"/>
                                          </p:val>
                                        </p:tav>
                                      </p:tavLst>
                                    </p:anim>
                                    <p:anim calcmode="lin" valueType="num">
                                      <p:cBhvr>
                                        <p:cTn id="57" dur="1000" fill="hold"/>
                                        <p:tgtEl>
                                          <p:spTgt spid="21"/>
                                        </p:tgtEl>
                                        <p:attrNameLst>
                                          <p:attrName>ppt_h</p:attrName>
                                        </p:attrNameLst>
                                      </p:cBhvr>
                                      <p:tavLst>
                                        <p:tav tm="0">
                                          <p:val>
                                            <p:fltVal val="0"/>
                                          </p:val>
                                        </p:tav>
                                        <p:tav tm="100000">
                                          <p:val>
                                            <p:strVal val="#ppt_h"/>
                                          </p:val>
                                        </p:tav>
                                      </p:tavLst>
                                    </p:anim>
                                    <p:anim calcmode="lin" valueType="num">
                                      <p:cBhvr>
                                        <p:cTn id="58" dur="1000" fill="hold"/>
                                        <p:tgtEl>
                                          <p:spTgt spid="21"/>
                                        </p:tgtEl>
                                        <p:attrNameLst>
                                          <p:attrName>style.rotation</p:attrName>
                                        </p:attrNameLst>
                                      </p:cBhvr>
                                      <p:tavLst>
                                        <p:tav tm="0">
                                          <p:val>
                                            <p:fltVal val="90"/>
                                          </p:val>
                                        </p:tav>
                                        <p:tav tm="100000">
                                          <p:val>
                                            <p:fltVal val="0"/>
                                          </p:val>
                                        </p:tav>
                                      </p:tavLst>
                                    </p:anim>
                                    <p:animEffect transition="in" filter="fade">
                                      <p:cBhvr>
                                        <p:cTn id="59" dur="1000"/>
                                        <p:tgtEl>
                                          <p:spTgt spid="21"/>
                                        </p:tgtEl>
                                      </p:cBhvr>
                                    </p:animEffect>
                                  </p:childTnLst>
                                </p:cTn>
                              </p:par>
                            </p:childTnLst>
                          </p:cTn>
                        </p:par>
                        <p:par>
                          <p:cTn id="60" fill="hold">
                            <p:stCondLst>
                              <p:cond delay="8000"/>
                            </p:stCondLst>
                            <p:childTnLst>
                              <p:par>
                                <p:cTn id="61" presetID="31"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1000" fill="hold"/>
                                        <p:tgtEl>
                                          <p:spTgt spid="20"/>
                                        </p:tgtEl>
                                        <p:attrNameLst>
                                          <p:attrName>ppt_w</p:attrName>
                                        </p:attrNameLst>
                                      </p:cBhvr>
                                      <p:tavLst>
                                        <p:tav tm="0">
                                          <p:val>
                                            <p:fltVal val="0"/>
                                          </p:val>
                                        </p:tav>
                                        <p:tav tm="100000">
                                          <p:val>
                                            <p:strVal val="#ppt_w"/>
                                          </p:val>
                                        </p:tav>
                                      </p:tavLst>
                                    </p:anim>
                                    <p:anim calcmode="lin" valueType="num">
                                      <p:cBhvr>
                                        <p:cTn id="64" dur="1000" fill="hold"/>
                                        <p:tgtEl>
                                          <p:spTgt spid="20"/>
                                        </p:tgtEl>
                                        <p:attrNameLst>
                                          <p:attrName>ppt_h</p:attrName>
                                        </p:attrNameLst>
                                      </p:cBhvr>
                                      <p:tavLst>
                                        <p:tav tm="0">
                                          <p:val>
                                            <p:fltVal val="0"/>
                                          </p:val>
                                        </p:tav>
                                        <p:tav tm="100000">
                                          <p:val>
                                            <p:strVal val="#ppt_h"/>
                                          </p:val>
                                        </p:tav>
                                      </p:tavLst>
                                    </p:anim>
                                    <p:anim calcmode="lin" valueType="num">
                                      <p:cBhvr>
                                        <p:cTn id="65" dur="1000" fill="hold"/>
                                        <p:tgtEl>
                                          <p:spTgt spid="20"/>
                                        </p:tgtEl>
                                        <p:attrNameLst>
                                          <p:attrName>style.rotation</p:attrName>
                                        </p:attrNameLst>
                                      </p:cBhvr>
                                      <p:tavLst>
                                        <p:tav tm="0">
                                          <p:val>
                                            <p:fltVal val="90"/>
                                          </p:val>
                                        </p:tav>
                                        <p:tav tm="100000">
                                          <p:val>
                                            <p:fltVal val="0"/>
                                          </p:val>
                                        </p:tav>
                                      </p:tavLst>
                                    </p:anim>
                                    <p:animEffect transition="in" filter="fade">
                                      <p:cBhvr>
                                        <p:cTn id="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B6BA45-21D7-4ECD-971E-90FC03AE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038214C-B5F8-43F3-9B07-A523B647D4C8}"/>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1">
              <a:alpha val="30000"/>
            </a:schemeClr>
          </a:solidFill>
          <a:ln>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2">
            <a:extLst>
              <a:ext uri="{FF2B5EF4-FFF2-40B4-BE49-F238E27FC236}">
                <a16:creationId xmlns:a16="http://schemas.microsoft.com/office/drawing/2014/main" id="{AC04A167-D7CF-40DE-94A1-38F475E27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4579"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rgbClr val="C34D8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709FBEE-2B6A-4193-B60F-943056382ABA}"/>
              </a:ext>
            </a:extLst>
          </p:cNvPr>
          <p:cNvSpPr>
            <a:spLocks noGrp="1"/>
          </p:cNvSpPr>
          <p:nvPr>
            <p:ph type="ctrTitle"/>
          </p:nvPr>
        </p:nvSpPr>
        <p:spPr>
          <a:xfrm>
            <a:off x="7887695" y="2886438"/>
            <a:ext cx="3768917" cy="1606163"/>
          </a:xfrm>
        </p:spPr>
        <p:txBody>
          <a:bodyPr>
            <a:normAutofit/>
          </a:bodyPr>
          <a:lstStyle/>
          <a:p>
            <a:endParaRPr lang="en-US" sz="4000"/>
          </a:p>
        </p:txBody>
      </p:sp>
      <p:sp>
        <p:nvSpPr>
          <p:cNvPr id="3" name="Subtitle 2">
            <a:extLst>
              <a:ext uri="{FF2B5EF4-FFF2-40B4-BE49-F238E27FC236}">
                <a16:creationId xmlns:a16="http://schemas.microsoft.com/office/drawing/2014/main" id="{02D69426-8794-446A-A7CF-DC6B903C39A8}"/>
              </a:ext>
            </a:extLst>
          </p:cNvPr>
          <p:cNvSpPr>
            <a:spLocks noGrp="1"/>
          </p:cNvSpPr>
          <p:nvPr>
            <p:ph type="subTitle" idx="1"/>
          </p:nvPr>
        </p:nvSpPr>
        <p:spPr>
          <a:xfrm>
            <a:off x="7887696" y="4553983"/>
            <a:ext cx="3665550" cy="775494"/>
          </a:xfrm>
        </p:spPr>
        <p:txBody>
          <a:bodyPr>
            <a:normAutofit/>
          </a:bodyPr>
          <a:lstStyle/>
          <a:p>
            <a:endParaRPr lang="en-US"/>
          </a:p>
        </p:txBody>
      </p:sp>
      <p:pic>
        <p:nvPicPr>
          <p:cNvPr id="8" name="Εικόνα 2">
            <a:extLst>
              <a:ext uri="{FF2B5EF4-FFF2-40B4-BE49-F238E27FC236}">
                <a16:creationId xmlns:a16="http://schemas.microsoft.com/office/drawing/2014/main" id="{0EA99013-E2F3-4A9C-A60A-B7F36D5015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8499" y="5693905"/>
            <a:ext cx="1863725" cy="993775"/>
          </a:xfrm>
          <a:prstGeom prst="rect">
            <a:avLst/>
          </a:prstGeom>
        </p:spPr>
      </p:pic>
      <p:pic>
        <p:nvPicPr>
          <p:cNvPr id="10" name="Εικόνα 3">
            <a:extLst>
              <a:ext uri="{FF2B5EF4-FFF2-40B4-BE49-F238E27FC236}">
                <a16:creationId xmlns:a16="http://schemas.microsoft.com/office/drawing/2014/main" id="{6717B51F-11D5-48F5-B859-35B40118E9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1384" y="1517440"/>
            <a:ext cx="7560840" cy="3816425"/>
          </a:xfrm>
          <a:prstGeom prst="rect">
            <a:avLst/>
          </a:prstGeom>
        </p:spPr>
      </p:pic>
      <p:pic>
        <p:nvPicPr>
          <p:cNvPr id="12" name="Εικόνα 4">
            <a:extLst>
              <a:ext uri="{FF2B5EF4-FFF2-40B4-BE49-F238E27FC236}">
                <a16:creationId xmlns:a16="http://schemas.microsoft.com/office/drawing/2014/main" id="{F2E07463-8F32-4B17-95F1-D29D5CD5A1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8354" y="5693905"/>
            <a:ext cx="1866900" cy="990600"/>
          </a:xfrm>
          <a:prstGeom prst="rect">
            <a:avLst/>
          </a:prstGeom>
        </p:spPr>
      </p:pic>
      <p:pic>
        <p:nvPicPr>
          <p:cNvPr id="13" name="Εικόνα 5">
            <a:extLst>
              <a:ext uri="{FF2B5EF4-FFF2-40B4-BE49-F238E27FC236}">
                <a16:creationId xmlns:a16="http://schemas.microsoft.com/office/drawing/2014/main" id="{4302C00C-8F63-4999-A68F-5633309BE4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1384" y="5697080"/>
            <a:ext cx="1863725" cy="993775"/>
          </a:xfrm>
          <a:prstGeom prst="rect">
            <a:avLst/>
          </a:prstGeom>
        </p:spPr>
      </p:pic>
      <p:pic>
        <p:nvPicPr>
          <p:cNvPr id="14" name="Εικόνα 7">
            <a:extLst>
              <a:ext uri="{FF2B5EF4-FFF2-40B4-BE49-F238E27FC236}">
                <a16:creationId xmlns:a16="http://schemas.microsoft.com/office/drawing/2014/main" id="{3EC14A3F-ED2D-4252-9DFE-57BA07B966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7071" y="127617"/>
            <a:ext cx="1180728" cy="1180728"/>
          </a:xfrm>
          <a:prstGeom prst="rect">
            <a:avLst/>
          </a:prstGeom>
        </p:spPr>
      </p:pic>
      <p:pic>
        <p:nvPicPr>
          <p:cNvPr id="15" name="Εικόνα 8">
            <a:extLst>
              <a:ext uri="{FF2B5EF4-FFF2-40B4-BE49-F238E27FC236}">
                <a16:creationId xmlns:a16="http://schemas.microsoft.com/office/drawing/2014/main" id="{75001666-6DD4-4067-960C-7663DE04DB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7608" y="287826"/>
            <a:ext cx="972059" cy="860310"/>
          </a:xfrm>
          <a:prstGeom prst="rect">
            <a:avLst/>
          </a:prstGeom>
        </p:spPr>
      </p:pic>
      <p:pic>
        <p:nvPicPr>
          <p:cNvPr id="16" name="Εικόνα 11">
            <a:extLst>
              <a:ext uri="{FF2B5EF4-FFF2-40B4-BE49-F238E27FC236}">
                <a16:creationId xmlns:a16="http://schemas.microsoft.com/office/drawing/2014/main" id="{1916E477-FB26-4EDD-85AF-24794A2D2B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50499" y="222489"/>
            <a:ext cx="1501491" cy="990984"/>
          </a:xfrm>
          <a:prstGeom prst="rect">
            <a:avLst/>
          </a:prstGeom>
          <a:ln>
            <a:noFill/>
          </a:ln>
          <a:effectLst>
            <a:softEdge rad="112500"/>
          </a:effectLst>
        </p:spPr>
      </p:pic>
      <p:pic>
        <p:nvPicPr>
          <p:cNvPr id="18" name="Εικόνα 12">
            <a:extLst>
              <a:ext uri="{FF2B5EF4-FFF2-40B4-BE49-F238E27FC236}">
                <a16:creationId xmlns:a16="http://schemas.microsoft.com/office/drawing/2014/main" id="{B5E2455A-6E90-459B-8B72-26A7D5EB2E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25206" y="169408"/>
            <a:ext cx="1130310" cy="1130310"/>
          </a:xfrm>
          <a:prstGeom prst="rect">
            <a:avLst/>
          </a:prstGeom>
        </p:spPr>
      </p:pic>
    </p:spTree>
    <p:extLst>
      <p:ext uri="{BB962C8B-B14F-4D97-AF65-F5344CB8AC3E}">
        <p14:creationId xmlns:p14="http://schemas.microsoft.com/office/powerpoint/2010/main" val="21232012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B6BA45-21D7-4ECD-971E-90FC03AE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038214C-B5F8-43F3-9B07-A523B647D4C8}"/>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1">
              <a:alpha val="30000"/>
            </a:schemeClr>
          </a:solidFill>
          <a:ln>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2">
            <a:extLst>
              <a:ext uri="{FF2B5EF4-FFF2-40B4-BE49-F238E27FC236}">
                <a16:creationId xmlns:a16="http://schemas.microsoft.com/office/drawing/2014/main" id="{AC04A167-D7CF-40DE-94A1-38F475E27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4579"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rgbClr val="C34D8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709FBEE-2B6A-4193-B60F-943056382ABA}"/>
              </a:ext>
            </a:extLst>
          </p:cNvPr>
          <p:cNvSpPr>
            <a:spLocks noGrp="1"/>
          </p:cNvSpPr>
          <p:nvPr>
            <p:ph type="ctrTitle"/>
          </p:nvPr>
        </p:nvSpPr>
        <p:spPr>
          <a:xfrm>
            <a:off x="1038225" y="2886438"/>
            <a:ext cx="10618387" cy="1606163"/>
          </a:xfrm>
        </p:spPr>
        <p:txBody>
          <a:bodyPr>
            <a:normAutofit/>
          </a:bodyPr>
          <a:lstStyle/>
          <a:p>
            <a:pPr>
              <a:spcBef>
                <a:spcPts val="0"/>
              </a:spcBef>
              <a:spcAft>
                <a:spcPts val="0"/>
              </a:spcAft>
            </a:pPr>
            <a:br>
              <a:rPr lang="en-US" sz="3100" b="1" dirty="0">
                <a:effectLst/>
                <a:latin typeface="+mn-lt"/>
              </a:rPr>
            </a:br>
            <a:br>
              <a:rPr lang="en-US" sz="3100" b="1" dirty="0">
                <a:latin typeface="+mn-lt"/>
              </a:rPr>
            </a:br>
            <a:endParaRPr lang="en-US" sz="4000" dirty="0"/>
          </a:p>
        </p:txBody>
      </p:sp>
      <p:sp>
        <p:nvSpPr>
          <p:cNvPr id="10" name="TextBox 9">
            <a:extLst>
              <a:ext uri="{FF2B5EF4-FFF2-40B4-BE49-F238E27FC236}">
                <a16:creationId xmlns:a16="http://schemas.microsoft.com/office/drawing/2014/main" id="{FB3ECD1F-B687-4E23-9F6F-084DA043839E}"/>
              </a:ext>
            </a:extLst>
          </p:cNvPr>
          <p:cNvSpPr txBox="1"/>
          <p:nvPr/>
        </p:nvSpPr>
        <p:spPr>
          <a:xfrm>
            <a:off x="1769357" y="638175"/>
            <a:ext cx="8656237" cy="6986528"/>
          </a:xfrm>
          <a:prstGeom prst="rect">
            <a:avLst/>
          </a:prstGeom>
          <a:noFill/>
        </p:spPr>
        <p:txBody>
          <a:bodyPr wrap="square">
            <a:spAutoFit/>
          </a:bodyPr>
          <a:lstStyle/>
          <a:p>
            <a:pPr marL="285750" indent="-285750">
              <a:buFont typeface="Wingdings" panose="05000000000000000000" pitchFamily="2" charset="2"/>
              <a:buChar char="v"/>
            </a:pPr>
            <a:r>
              <a:rPr lang="en-GB" sz="2800" b="1" dirty="0"/>
              <a:t>What is your favourite thing to do in summer?</a:t>
            </a:r>
          </a:p>
          <a:p>
            <a:pPr marL="285750" indent="-285750">
              <a:buFont typeface="Wingdings" panose="05000000000000000000" pitchFamily="2" charset="2"/>
              <a:buChar char="v"/>
            </a:pPr>
            <a:r>
              <a:rPr lang="en-US" sz="2800" b="1" i="1" dirty="0">
                <a:effectLst/>
              </a:rPr>
              <a:t>Does it snow in your hometown in the winter? Did you use to make snowmen?</a:t>
            </a:r>
          </a:p>
          <a:p>
            <a:pPr marL="285750" indent="-285750">
              <a:buFont typeface="Wingdings" panose="05000000000000000000" pitchFamily="2" charset="2"/>
              <a:buChar char="v"/>
            </a:pPr>
            <a:r>
              <a:rPr lang="en-US" sz="2800" b="1" i="1" dirty="0">
                <a:effectLst/>
              </a:rPr>
              <a:t>What are some things your family did when you were a child in spring?</a:t>
            </a:r>
            <a:endParaRPr lang="en-US" sz="2800" b="1" dirty="0"/>
          </a:p>
          <a:p>
            <a:pPr marL="285750" indent="-285750">
              <a:buFont typeface="Wingdings" panose="05000000000000000000" pitchFamily="2" charset="2"/>
              <a:buChar char="v"/>
            </a:pPr>
            <a:r>
              <a:rPr lang="en-US" sz="2800" b="1" i="1" dirty="0">
                <a:effectLst/>
              </a:rPr>
              <a:t>What is the worst season in your country?</a:t>
            </a:r>
          </a:p>
          <a:p>
            <a:pPr marL="285750" indent="-285750">
              <a:buFont typeface="Wingdings" panose="05000000000000000000" pitchFamily="2" charset="2"/>
              <a:buChar char="v"/>
            </a:pPr>
            <a:r>
              <a:rPr lang="en-US" sz="2800" b="1" i="1" dirty="0">
                <a:effectLst/>
              </a:rPr>
              <a:t>What do you think of when you think of winter?</a:t>
            </a:r>
          </a:p>
          <a:p>
            <a:pPr marL="285750" indent="-285750">
              <a:buFont typeface="Wingdings" panose="05000000000000000000" pitchFamily="2" charset="2"/>
              <a:buChar char="v"/>
            </a:pPr>
            <a:r>
              <a:rPr lang="en-US" sz="2800" b="1" i="0" dirty="0">
                <a:effectLst/>
              </a:rPr>
              <a:t>What’s your favorite summer sport?</a:t>
            </a:r>
            <a:endParaRPr lang="en-US" sz="2800" b="1" i="1" dirty="0"/>
          </a:p>
          <a:p>
            <a:pPr marL="285750" indent="-285750">
              <a:buFont typeface="Wingdings" panose="05000000000000000000" pitchFamily="2" charset="2"/>
              <a:buChar char="v"/>
            </a:pPr>
            <a:r>
              <a:rPr lang="en-US" sz="2800" b="1" i="0" dirty="0">
                <a:effectLst/>
              </a:rPr>
              <a:t>Which season did you enjoy most when you were a child? Why?</a:t>
            </a:r>
          </a:p>
          <a:p>
            <a:pPr marL="285750" indent="-285750">
              <a:buFont typeface="Wingdings" panose="05000000000000000000" pitchFamily="2" charset="2"/>
              <a:buChar char="v"/>
            </a:pPr>
            <a:r>
              <a:rPr lang="en-US" sz="2800" b="1" i="0" dirty="0">
                <a:effectLst/>
              </a:rPr>
              <a:t>Do you </a:t>
            </a:r>
            <a:r>
              <a:rPr lang="en-US" sz="2800" b="1" i="1" dirty="0">
                <a:effectLst/>
              </a:rPr>
              <a:t>spring clean</a:t>
            </a:r>
            <a:r>
              <a:rPr lang="en-US" sz="2800" b="1" i="0" dirty="0">
                <a:effectLst/>
              </a:rPr>
              <a:t>? What kinds of things do you do at that time?</a:t>
            </a:r>
            <a:endParaRPr lang="en-US" sz="2800" b="1" dirty="0"/>
          </a:p>
          <a:p>
            <a:pPr marL="285750" indent="-285750">
              <a:buFont typeface="Wingdings" panose="05000000000000000000" pitchFamily="2" charset="2"/>
              <a:buChar char="v"/>
            </a:pPr>
            <a:r>
              <a:rPr lang="en-US" sz="2800" b="1" i="0" dirty="0">
                <a:effectLst/>
              </a:rPr>
              <a:t>What’s your favorite winter sport?</a:t>
            </a:r>
            <a:endParaRPr lang="en-US" sz="2800" b="1" dirty="0">
              <a:effectLst/>
            </a:endParaRPr>
          </a:p>
          <a:p>
            <a:pPr marL="285750" indent="-285750">
              <a:buFont typeface="Wingdings" panose="05000000000000000000" pitchFamily="2" charset="2"/>
              <a:buChar char="v"/>
            </a:pPr>
            <a:endParaRPr lang="en-US" sz="2800" b="1" i="1" dirty="0">
              <a:effectLst/>
            </a:endParaRPr>
          </a:p>
          <a:p>
            <a:pPr marL="285750" indent="-285750">
              <a:buFont typeface="Wingdings" panose="05000000000000000000" pitchFamily="2" charset="2"/>
              <a:buChar char="v"/>
            </a:pPr>
            <a:endParaRPr lang="en-US" sz="2800" dirty="0">
              <a:effectLst/>
            </a:endParaRPr>
          </a:p>
          <a:p>
            <a:pPr marL="285750" indent="-285750">
              <a:buFont typeface="Wingdings" panose="05000000000000000000" pitchFamily="2" charset="2"/>
              <a:buChar char="v"/>
            </a:pPr>
            <a:endParaRPr lang="en-US" sz="2800" dirty="0"/>
          </a:p>
        </p:txBody>
      </p:sp>
      <p:sp>
        <p:nvSpPr>
          <p:cNvPr id="12" name="TextBox 11">
            <a:extLst>
              <a:ext uri="{FF2B5EF4-FFF2-40B4-BE49-F238E27FC236}">
                <a16:creationId xmlns:a16="http://schemas.microsoft.com/office/drawing/2014/main" id="{8603ABAF-C081-4716-AC1A-BC2D35307F6D}"/>
              </a:ext>
            </a:extLst>
          </p:cNvPr>
          <p:cNvSpPr txBox="1"/>
          <p:nvPr/>
        </p:nvSpPr>
        <p:spPr>
          <a:xfrm>
            <a:off x="4231393" y="13207"/>
            <a:ext cx="6191250" cy="1015663"/>
          </a:xfrm>
          <a:prstGeom prst="rect">
            <a:avLst/>
          </a:prstGeom>
          <a:noFill/>
        </p:spPr>
        <p:txBody>
          <a:bodyPr wrap="square">
            <a:spAutoFit/>
          </a:bodyPr>
          <a:lstStyle/>
          <a:p>
            <a:r>
              <a:rPr lang="en-US" dirty="0"/>
              <a:t> </a:t>
            </a:r>
            <a:r>
              <a:rPr lang="en-US" sz="6000" b="1" dirty="0"/>
              <a:t>Questions</a:t>
            </a:r>
          </a:p>
        </p:txBody>
      </p:sp>
    </p:spTree>
    <p:extLst>
      <p:ext uri="{BB962C8B-B14F-4D97-AF65-F5344CB8AC3E}">
        <p14:creationId xmlns:p14="http://schemas.microsoft.com/office/powerpoint/2010/main" val="31440920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750"/>
                                  </p:stCondLst>
                                  <p:childTnLst>
                                    <p:set>
                                      <p:cBhvr>
                                        <p:cTn id="10" dur="1" fill="hold">
                                          <p:stCondLst>
                                            <p:cond delay="0"/>
                                          </p:stCondLst>
                                        </p:cTn>
                                        <p:tgtEl>
                                          <p:spTgt spid="12"/>
                                        </p:tgtEl>
                                        <p:attrNameLst>
                                          <p:attrName>style.visibility</p:attrName>
                                        </p:attrNameLst>
                                      </p:cBhvr>
                                      <p:to>
                                        <p:strVal val="hidden"/>
                                      </p:to>
                                    </p:set>
                                  </p:childTnLst>
                                </p:cTn>
                              </p:par>
                            </p:childTnLst>
                          </p:cTn>
                        </p:par>
                        <p:par>
                          <p:cTn id="11" fill="hold">
                            <p:stCondLst>
                              <p:cond delay="750"/>
                            </p:stCondLst>
                            <p:childTnLst>
                              <p:par>
                                <p:cTn id="12" presetID="1" presetClass="entr" presetSubtype="0" fill="hold" nodeType="afterEffect">
                                  <p:stCondLst>
                                    <p:cond delay="0"/>
                                  </p:stCondLst>
                                  <p:iterate type="lt">
                                    <p:tmAbs val="100"/>
                                  </p:iterate>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par>
                          <p:cTn id="14" fill="hold">
                            <p:stCondLst>
                              <p:cond delay="4351"/>
                            </p:stCondLst>
                            <p:childTnLst>
                              <p:par>
                                <p:cTn id="15" presetID="1" presetClass="entr" presetSubtype="0" fill="hold" nodeType="afterEffect">
                                  <p:stCondLst>
                                    <p:cond delay="0"/>
                                  </p:stCondLst>
                                  <p:iterate type="lt">
                                    <p:tmAbs val="100"/>
                                  </p:iterate>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par>
                          <p:cTn id="17" fill="hold">
                            <p:stCondLst>
                              <p:cond delay="10152"/>
                            </p:stCondLst>
                            <p:childTnLst>
                              <p:par>
                                <p:cTn id="18" presetID="1" presetClass="entr" presetSubtype="0" fill="hold" nodeType="afterEffect">
                                  <p:stCondLst>
                                    <p:cond delay="0"/>
                                  </p:stCondLst>
                                  <p:iterate type="lt">
                                    <p:tmAbs val="100"/>
                                  </p:iterate>
                                  <p:childTnLst>
                                    <p:set>
                                      <p:cBhvr>
                                        <p:cTn id="19" dur="1" fill="hold">
                                          <p:stCondLst>
                                            <p:cond delay="0"/>
                                          </p:stCondLst>
                                        </p:cTn>
                                        <p:tgtEl>
                                          <p:spTgt spid="10">
                                            <p:txEl>
                                              <p:pRg st="2" end="2"/>
                                            </p:txEl>
                                          </p:spTgt>
                                        </p:tgtEl>
                                        <p:attrNameLst>
                                          <p:attrName>style.visibility</p:attrName>
                                        </p:attrNameLst>
                                      </p:cBhvr>
                                      <p:to>
                                        <p:strVal val="visible"/>
                                      </p:to>
                                    </p:set>
                                  </p:childTnLst>
                                </p:cTn>
                              </p:par>
                            </p:childTnLst>
                          </p:cTn>
                        </p:par>
                        <p:par>
                          <p:cTn id="20" fill="hold">
                            <p:stCondLst>
                              <p:cond delay="15653"/>
                            </p:stCondLst>
                            <p:childTnLst>
                              <p:par>
                                <p:cTn id="21" presetID="1" presetClass="entr" presetSubtype="0" fill="hold" nodeType="afterEffect">
                                  <p:stCondLst>
                                    <p:cond delay="0"/>
                                  </p:stCondLst>
                                  <p:iterate type="lt">
                                    <p:tmAbs val="100"/>
                                  </p:iterate>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par>
                          <p:cTn id="23" fill="hold">
                            <p:stCondLst>
                              <p:cond delay="18954"/>
                            </p:stCondLst>
                            <p:childTnLst>
                              <p:par>
                                <p:cTn id="24" presetID="1" presetClass="entr" presetSubtype="0" fill="hold" nodeType="afterEffect">
                                  <p:stCondLst>
                                    <p:cond delay="0"/>
                                  </p:stCondLst>
                                  <p:iterate type="lt">
                                    <p:tmAbs val="100"/>
                                  </p:iterate>
                                  <p:childTnLst>
                                    <p:set>
                                      <p:cBhvr>
                                        <p:cTn id="25" dur="1" fill="hold">
                                          <p:stCondLst>
                                            <p:cond delay="0"/>
                                          </p:stCondLst>
                                        </p:cTn>
                                        <p:tgtEl>
                                          <p:spTgt spid="10">
                                            <p:txEl>
                                              <p:pRg st="4" end="4"/>
                                            </p:txEl>
                                          </p:spTgt>
                                        </p:tgtEl>
                                        <p:attrNameLst>
                                          <p:attrName>style.visibility</p:attrName>
                                        </p:attrNameLst>
                                      </p:cBhvr>
                                      <p:to>
                                        <p:strVal val="visible"/>
                                      </p:to>
                                    </p:set>
                                  </p:childTnLst>
                                </p:cTn>
                              </p:par>
                            </p:childTnLst>
                          </p:cTn>
                        </p:par>
                        <p:par>
                          <p:cTn id="26" fill="hold">
                            <p:stCondLst>
                              <p:cond delay="22555"/>
                            </p:stCondLst>
                            <p:childTnLst>
                              <p:par>
                                <p:cTn id="27" presetID="1" presetClass="entr" presetSubtype="0" fill="hold" nodeType="afterEffect">
                                  <p:stCondLst>
                                    <p:cond delay="0"/>
                                  </p:stCondLst>
                                  <p:iterate type="lt">
                                    <p:tmAbs val="100"/>
                                  </p:iterate>
                                  <p:childTnLst>
                                    <p:set>
                                      <p:cBhvr>
                                        <p:cTn id="28" dur="1" fill="hold">
                                          <p:stCondLst>
                                            <p:cond delay="0"/>
                                          </p:stCondLst>
                                        </p:cTn>
                                        <p:tgtEl>
                                          <p:spTgt spid="10">
                                            <p:txEl>
                                              <p:pRg st="5" end="5"/>
                                            </p:txEl>
                                          </p:spTgt>
                                        </p:tgtEl>
                                        <p:attrNameLst>
                                          <p:attrName>style.visibility</p:attrName>
                                        </p:attrNameLst>
                                      </p:cBhvr>
                                      <p:to>
                                        <p:strVal val="visible"/>
                                      </p:to>
                                    </p:set>
                                  </p:childTnLst>
                                </p:cTn>
                              </p:par>
                            </p:childTnLst>
                          </p:cTn>
                        </p:par>
                        <p:par>
                          <p:cTn id="29" fill="hold">
                            <p:stCondLst>
                              <p:cond delay="25456"/>
                            </p:stCondLst>
                            <p:childTnLst>
                              <p:par>
                                <p:cTn id="30" presetID="1" presetClass="entr" presetSubtype="0" fill="hold" nodeType="afterEffect">
                                  <p:stCondLst>
                                    <p:cond delay="0"/>
                                  </p:stCondLst>
                                  <p:iterate type="lt">
                                    <p:tmAbs val="100"/>
                                  </p:iterate>
                                  <p:childTnLst>
                                    <p:set>
                                      <p:cBhvr>
                                        <p:cTn id="31" dur="1" fill="hold">
                                          <p:stCondLst>
                                            <p:cond delay="0"/>
                                          </p:stCondLst>
                                        </p:cTn>
                                        <p:tgtEl>
                                          <p:spTgt spid="10">
                                            <p:txEl>
                                              <p:pRg st="6" end="6"/>
                                            </p:txEl>
                                          </p:spTgt>
                                        </p:tgtEl>
                                        <p:attrNameLst>
                                          <p:attrName>style.visibility</p:attrName>
                                        </p:attrNameLst>
                                      </p:cBhvr>
                                      <p:to>
                                        <p:strVal val="visible"/>
                                      </p:to>
                                    </p:set>
                                  </p:childTnLst>
                                </p:cTn>
                              </p:par>
                            </p:childTnLst>
                          </p:cTn>
                        </p:par>
                        <p:par>
                          <p:cTn id="32" fill="hold">
                            <p:stCondLst>
                              <p:cond delay="30157"/>
                            </p:stCondLst>
                            <p:childTnLst>
                              <p:par>
                                <p:cTn id="33" presetID="1" presetClass="entr" presetSubtype="0" fill="hold" nodeType="afterEffect">
                                  <p:stCondLst>
                                    <p:cond delay="0"/>
                                  </p:stCondLst>
                                  <p:iterate type="lt">
                                    <p:tmAbs val="100"/>
                                  </p:iterate>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par>
                          <p:cTn id="35" fill="hold">
                            <p:stCondLst>
                              <p:cond delay="35258"/>
                            </p:stCondLst>
                            <p:childTnLst>
                              <p:par>
                                <p:cTn id="36" presetID="1" presetClass="entr" presetSubtype="0" fill="hold" nodeType="afterEffect">
                                  <p:stCondLst>
                                    <p:cond delay="0"/>
                                  </p:stCondLst>
                                  <p:iterate type="lt">
                                    <p:tmAbs val="100"/>
                                  </p:iterate>
                                  <p:childTnLst>
                                    <p:set>
                                      <p:cBhvr>
                                        <p:cTn id="37"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B6BA45-21D7-4ECD-971E-90FC03AE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038214C-B5F8-43F3-9B07-A523B647D4C8}"/>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1">
              <a:alpha val="30000"/>
            </a:schemeClr>
          </a:solidFill>
          <a:ln>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2">
            <a:extLst>
              <a:ext uri="{FF2B5EF4-FFF2-40B4-BE49-F238E27FC236}">
                <a16:creationId xmlns:a16="http://schemas.microsoft.com/office/drawing/2014/main" id="{AC04A167-D7CF-40DE-94A1-38F475E27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4579"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rgbClr val="C34D8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709FBEE-2B6A-4193-B60F-943056382ABA}"/>
              </a:ext>
            </a:extLst>
          </p:cNvPr>
          <p:cNvSpPr>
            <a:spLocks noGrp="1"/>
          </p:cNvSpPr>
          <p:nvPr>
            <p:ph type="ctrTitle"/>
          </p:nvPr>
        </p:nvSpPr>
        <p:spPr>
          <a:xfrm>
            <a:off x="4210017" y="1822837"/>
            <a:ext cx="3768917" cy="1606163"/>
          </a:xfrm>
        </p:spPr>
        <p:txBody>
          <a:bodyPr>
            <a:normAutofit/>
          </a:bodyPr>
          <a:lstStyle/>
          <a:p>
            <a:r>
              <a:rPr lang="en-GB" sz="9600" dirty="0"/>
              <a:t>END</a:t>
            </a:r>
            <a:endParaRPr lang="en-US" sz="9600" dirty="0"/>
          </a:p>
        </p:txBody>
      </p:sp>
      <p:sp>
        <p:nvSpPr>
          <p:cNvPr id="3" name="Subtitle 2">
            <a:extLst>
              <a:ext uri="{FF2B5EF4-FFF2-40B4-BE49-F238E27FC236}">
                <a16:creationId xmlns:a16="http://schemas.microsoft.com/office/drawing/2014/main" id="{02D69426-8794-446A-A7CF-DC6B903C39A8}"/>
              </a:ext>
            </a:extLst>
          </p:cNvPr>
          <p:cNvSpPr>
            <a:spLocks noGrp="1"/>
          </p:cNvSpPr>
          <p:nvPr>
            <p:ph type="subTitle" idx="1"/>
          </p:nvPr>
        </p:nvSpPr>
        <p:spPr>
          <a:xfrm>
            <a:off x="7887696" y="4553983"/>
            <a:ext cx="3665550" cy="775494"/>
          </a:xfrm>
        </p:spPr>
        <p:txBody>
          <a:bodyPr>
            <a:normAutofit/>
          </a:bodyPr>
          <a:lstStyle/>
          <a:p>
            <a:endParaRPr lang="en-US"/>
          </a:p>
        </p:txBody>
      </p:sp>
    </p:spTree>
    <p:extLst>
      <p:ext uri="{BB962C8B-B14F-4D97-AF65-F5344CB8AC3E}">
        <p14:creationId xmlns:p14="http://schemas.microsoft.com/office/powerpoint/2010/main" val="12212034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B6BA45-21D7-4ECD-971E-90FC03AE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038214C-B5F8-43F3-9B07-A523B647D4C8}"/>
              </a:ext>
            </a:extLst>
          </p:cNvPr>
          <p:cNvPicPr>
            <a:picLocks noChangeAspect="1"/>
          </p:cNvPicPr>
          <p:nvPr/>
        </p:nvPicPr>
        <p:blipFill rotWithShape="1">
          <a:blip r:embed="rId2"/>
          <a:srcRect t="15730"/>
          <a:stretch/>
        </p:blipFill>
        <p:spPr>
          <a:xfrm>
            <a:off x="-3048" y="-65713"/>
            <a:ext cx="12191980" cy="6857990"/>
          </a:xfrm>
          <a:prstGeom prst="rect">
            <a:avLst/>
          </a:prstGeom>
        </p:spPr>
      </p:pic>
      <p:sp>
        <p:nvSpPr>
          <p:cNvPr id="11" name="Freeform: Shape 1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1">
              <a:alpha val="30000"/>
            </a:schemeClr>
          </a:solidFill>
          <a:ln>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2">
            <a:extLst>
              <a:ext uri="{FF2B5EF4-FFF2-40B4-BE49-F238E27FC236}">
                <a16:creationId xmlns:a16="http://schemas.microsoft.com/office/drawing/2014/main" id="{AC04A167-D7CF-40DE-94A1-38F475E27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4579"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rgbClr val="C34D8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A32D7EFA-13ED-4129-98C2-D785238CD6DE}"/>
              </a:ext>
            </a:extLst>
          </p:cNvPr>
          <p:cNvSpPr txBox="1"/>
          <p:nvPr/>
        </p:nvSpPr>
        <p:spPr>
          <a:xfrm>
            <a:off x="1541189" y="436687"/>
            <a:ext cx="9644307" cy="830997"/>
          </a:xfrm>
          <a:prstGeom prst="rect">
            <a:avLst/>
          </a:prstGeom>
          <a:noFill/>
        </p:spPr>
        <p:txBody>
          <a:bodyPr wrap="square">
            <a:spAutoFit/>
          </a:bodyPr>
          <a:lstStyle/>
          <a:p>
            <a:r>
              <a:rPr lang="en-US" sz="4800" dirty="0"/>
              <a:t>A season is a part of a year.</a:t>
            </a:r>
          </a:p>
        </p:txBody>
      </p:sp>
      <p:sp>
        <p:nvSpPr>
          <p:cNvPr id="12" name="TextBox 11">
            <a:extLst>
              <a:ext uri="{FF2B5EF4-FFF2-40B4-BE49-F238E27FC236}">
                <a16:creationId xmlns:a16="http://schemas.microsoft.com/office/drawing/2014/main" id="{81BF22B5-8D76-44B1-8D9C-A7E893F3284B}"/>
              </a:ext>
            </a:extLst>
          </p:cNvPr>
          <p:cNvSpPr txBox="1"/>
          <p:nvPr/>
        </p:nvSpPr>
        <p:spPr>
          <a:xfrm>
            <a:off x="1541189" y="1449458"/>
            <a:ext cx="8284028" cy="1569660"/>
          </a:xfrm>
          <a:prstGeom prst="rect">
            <a:avLst/>
          </a:prstGeom>
          <a:noFill/>
        </p:spPr>
        <p:txBody>
          <a:bodyPr wrap="square">
            <a:spAutoFit/>
          </a:bodyPr>
          <a:lstStyle/>
          <a:p>
            <a:r>
              <a:rPr lang="en-US" sz="4800" dirty="0"/>
              <a:t>There are four seasons in a year</a:t>
            </a:r>
            <a:r>
              <a:rPr lang="en-US" dirty="0"/>
              <a:t>:</a:t>
            </a:r>
          </a:p>
        </p:txBody>
      </p:sp>
      <p:sp>
        <p:nvSpPr>
          <p:cNvPr id="13" name="TextBox 12">
            <a:extLst>
              <a:ext uri="{FF2B5EF4-FFF2-40B4-BE49-F238E27FC236}">
                <a16:creationId xmlns:a16="http://schemas.microsoft.com/office/drawing/2014/main" id="{4A62DD67-7D4E-4B17-9A58-FB627F8FE612}"/>
              </a:ext>
            </a:extLst>
          </p:cNvPr>
          <p:cNvSpPr txBox="1"/>
          <p:nvPr/>
        </p:nvSpPr>
        <p:spPr>
          <a:xfrm>
            <a:off x="1541189" y="3224027"/>
            <a:ext cx="10384971" cy="2308324"/>
          </a:xfrm>
          <a:prstGeom prst="rect">
            <a:avLst/>
          </a:prstGeom>
          <a:noFill/>
        </p:spPr>
        <p:txBody>
          <a:bodyPr wrap="square">
            <a:spAutoFit/>
          </a:bodyPr>
          <a:lstStyle/>
          <a:p>
            <a:r>
              <a:rPr lang="en-US" sz="4800" dirty="0"/>
              <a:t>Spring, summer, autumn (British English) or fall (US English), and winter. </a:t>
            </a:r>
          </a:p>
        </p:txBody>
      </p:sp>
    </p:spTree>
    <p:extLst>
      <p:ext uri="{BB962C8B-B14F-4D97-AF65-F5344CB8AC3E}">
        <p14:creationId xmlns:p14="http://schemas.microsoft.com/office/powerpoint/2010/main" val="8834872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grpId="1" nodeType="clickEffect">
                                  <p:stCondLst>
                                    <p:cond delay="100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0-ppt_h/2"/>
                                          </p:val>
                                        </p:tav>
                                      </p:tavLst>
                                    </p:anim>
                                    <p:set>
                                      <p:cBhvr>
                                        <p:cTn id="14" dur="1" fill="hold">
                                          <p:stCondLst>
                                            <p:cond delay="499"/>
                                          </p:stCondLst>
                                        </p:cTn>
                                        <p:tgtEl>
                                          <p:spTgt spid="10"/>
                                        </p:tgtEl>
                                        <p:attrNameLst>
                                          <p:attrName>style.visibility</p:attrName>
                                        </p:attrNameLst>
                                      </p:cBhvr>
                                      <p:to>
                                        <p:strVal val="hidden"/>
                                      </p:to>
                                    </p:set>
                                  </p:childTnLst>
                                </p:cTn>
                              </p:par>
                              <p:par>
                                <p:cTn id="15" presetID="22" presetClass="entr" presetSubtype="4" fill="hold" grpId="0"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1500"/>
                            </p:stCondLst>
                            <p:childTnLst>
                              <p:par>
                                <p:cTn id="19" presetID="1" presetClass="entr" presetSubtype="0" fill="hold" nodeType="afterEffect">
                                  <p:stCondLst>
                                    <p:cond delay="250"/>
                                  </p:stCondLst>
                                  <p:iterate type="lt">
                                    <p:tmAbs val="100"/>
                                  </p:iterate>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B6BA45-21D7-4ECD-971E-90FC03AE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038214C-B5F8-43F3-9B07-A523B647D4C8}"/>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1">
              <a:alpha val="30000"/>
            </a:schemeClr>
          </a:solidFill>
          <a:ln>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2">
            <a:extLst>
              <a:ext uri="{FF2B5EF4-FFF2-40B4-BE49-F238E27FC236}">
                <a16:creationId xmlns:a16="http://schemas.microsoft.com/office/drawing/2014/main" id="{AC04A167-D7CF-40DE-94A1-38F475E27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4579"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rgbClr val="C34D8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F0F89EF4-F569-479D-BAC0-D12698F3E8E4}"/>
              </a:ext>
            </a:extLst>
          </p:cNvPr>
          <p:cNvSpPr txBox="1"/>
          <p:nvPr/>
        </p:nvSpPr>
        <p:spPr>
          <a:xfrm>
            <a:off x="1402731" y="1092235"/>
            <a:ext cx="9383485" cy="2554545"/>
          </a:xfrm>
          <a:prstGeom prst="rect">
            <a:avLst/>
          </a:prstGeom>
          <a:noFill/>
        </p:spPr>
        <p:txBody>
          <a:bodyPr wrap="square">
            <a:spAutoFit/>
          </a:bodyPr>
          <a:lstStyle/>
          <a:p>
            <a:r>
              <a:rPr lang="en-US" sz="4000" dirty="0"/>
              <a:t>Spring is a season when flowers grow up. Flowers have different </a:t>
            </a:r>
            <a:r>
              <a:rPr lang="en-US" sz="4000" dirty="0" err="1"/>
              <a:t>colours</a:t>
            </a:r>
            <a:r>
              <a:rPr lang="en-US" sz="4000" dirty="0"/>
              <a:t> such as pink and green in spring days are sunnier and warmer. </a:t>
            </a:r>
          </a:p>
        </p:txBody>
      </p:sp>
      <p:sp>
        <p:nvSpPr>
          <p:cNvPr id="13" name="TextBox 12">
            <a:extLst>
              <a:ext uri="{FF2B5EF4-FFF2-40B4-BE49-F238E27FC236}">
                <a16:creationId xmlns:a16="http://schemas.microsoft.com/office/drawing/2014/main" id="{EA8F3A6F-F20C-42A3-89D1-E4A999BDCC46}"/>
              </a:ext>
            </a:extLst>
          </p:cNvPr>
          <p:cNvSpPr txBox="1"/>
          <p:nvPr/>
        </p:nvSpPr>
        <p:spPr>
          <a:xfrm>
            <a:off x="871096" y="1092235"/>
            <a:ext cx="10983685" cy="3170099"/>
          </a:xfrm>
          <a:prstGeom prst="rect">
            <a:avLst/>
          </a:prstGeom>
          <a:noFill/>
        </p:spPr>
        <p:txBody>
          <a:bodyPr wrap="square">
            <a:spAutoFit/>
          </a:bodyPr>
          <a:lstStyle/>
          <a:p>
            <a:r>
              <a:rPr lang="en-US" sz="4000" dirty="0"/>
              <a:t>In Summer we go on holidays. Days are hot and dry. Most students are happy because there is no school in summer. It a season when every student is happy and says goodbye to school. </a:t>
            </a:r>
          </a:p>
        </p:txBody>
      </p:sp>
      <p:sp>
        <p:nvSpPr>
          <p:cNvPr id="15" name="TextBox 14">
            <a:extLst>
              <a:ext uri="{FF2B5EF4-FFF2-40B4-BE49-F238E27FC236}">
                <a16:creationId xmlns:a16="http://schemas.microsoft.com/office/drawing/2014/main" id="{4092AE98-BEB7-4819-A695-9B71B16DAE3A}"/>
              </a:ext>
            </a:extLst>
          </p:cNvPr>
          <p:cNvSpPr txBox="1"/>
          <p:nvPr/>
        </p:nvSpPr>
        <p:spPr>
          <a:xfrm>
            <a:off x="462225" y="1092234"/>
            <a:ext cx="11392556" cy="3170099"/>
          </a:xfrm>
          <a:prstGeom prst="rect">
            <a:avLst/>
          </a:prstGeom>
          <a:noFill/>
        </p:spPr>
        <p:txBody>
          <a:bodyPr wrap="square">
            <a:spAutoFit/>
          </a:bodyPr>
          <a:lstStyle/>
          <a:p>
            <a:r>
              <a:rPr lang="en-US" sz="4000" dirty="0"/>
              <a:t>Autumn is the season when the temperature transition between summer heat and winter cold occurs only in middle and high latitudes. Most people are not happy probably because of the rain. </a:t>
            </a:r>
          </a:p>
        </p:txBody>
      </p:sp>
      <p:sp>
        <p:nvSpPr>
          <p:cNvPr id="18" name="TextBox 17">
            <a:extLst>
              <a:ext uri="{FF2B5EF4-FFF2-40B4-BE49-F238E27FC236}">
                <a16:creationId xmlns:a16="http://schemas.microsoft.com/office/drawing/2014/main" id="{0230CC75-A50F-4EDC-A6AF-575E888F386E}"/>
              </a:ext>
            </a:extLst>
          </p:cNvPr>
          <p:cNvSpPr txBox="1"/>
          <p:nvPr/>
        </p:nvSpPr>
        <p:spPr>
          <a:xfrm>
            <a:off x="526013" y="1497792"/>
            <a:ext cx="11392555" cy="1938992"/>
          </a:xfrm>
          <a:prstGeom prst="rect">
            <a:avLst/>
          </a:prstGeom>
          <a:noFill/>
        </p:spPr>
        <p:txBody>
          <a:bodyPr wrap="square">
            <a:spAutoFit/>
          </a:bodyPr>
          <a:lstStyle/>
          <a:p>
            <a:r>
              <a:rPr lang="en-US" sz="4000" dirty="0"/>
              <a:t>Winter, coldest season of the year, between autumn and spring; Winter is the time for fun on snow and winter holidays. </a:t>
            </a:r>
          </a:p>
        </p:txBody>
      </p:sp>
    </p:spTree>
    <p:extLst>
      <p:ext uri="{BB962C8B-B14F-4D97-AF65-F5344CB8AC3E}">
        <p14:creationId xmlns:p14="http://schemas.microsoft.com/office/powerpoint/2010/main" val="26721020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afterEffect">
                                  <p:stCondLst>
                                    <p:cond delay="0"/>
                                  </p:stCondLst>
                                  <p:iterate type="lt">
                                    <p:tmAbs val="100"/>
                                  </p:iterate>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1750"/>
                                  </p:stCondLst>
                                  <p:iterate type="lt">
                                    <p:tmPct val="0"/>
                                  </p:iterate>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par>
                                <p:cTn id="12" presetID="1" presetClass="entr" presetSubtype="0" fill="hold" grpId="0" nodeType="withEffect">
                                  <p:stCondLst>
                                    <p:cond delay="2000"/>
                                  </p:stCondLst>
                                  <p:iterate type="lt">
                                    <p:tmAbs val="100"/>
                                  </p:iterate>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16501"/>
                            </p:stCondLst>
                            <p:childTnLst>
                              <p:par>
                                <p:cTn id="15" presetID="1" presetClass="exit" presetSubtype="0" fill="hold" grpId="1" nodeType="afterEffect">
                                  <p:stCondLst>
                                    <p:cond delay="250"/>
                                  </p:stCondLst>
                                  <p:iterate type="lt">
                                    <p:tmAbs val="0"/>
                                  </p:iterate>
                                  <p:childTnLst>
                                    <p:set>
                                      <p:cBhvr>
                                        <p:cTn id="16" dur="1" fill="hold">
                                          <p:stCondLst>
                                            <p:cond delay="0"/>
                                          </p:stCondLst>
                                        </p:cTn>
                                        <p:tgtEl>
                                          <p:spTgt spid="13"/>
                                        </p:tgtEl>
                                        <p:attrNameLst>
                                          <p:attrName>style.visibility</p:attrName>
                                        </p:attrNameLst>
                                      </p:cBhvr>
                                      <p:to>
                                        <p:strVal val="hidden"/>
                                      </p:to>
                                    </p:set>
                                  </p:childTnLst>
                                </p:cTn>
                              </p:par>
                            </p:childTnLst>
                          </p:cTn>
                        </p:par>
                        <p:par>
                          <p:cTn id="17" fill="hold">
                            <p:stCondLst>
                              <p:cond delay="16751"/>
                            </p:stCondLst>
                            <p:childTnLst>
                              <p:par>
                                <p:cTn id="18" presetID="1" presetClass="entr" presetSubtype="0" fill="hold" grpId="0" nodeType="afterEffect">
                                  <p:stCondLst>
                                    <p:cond delay="250"/>
                                  </p:stCondLst>
                                  <p:iterate type="lt">
                                    <p:tmAbs val="100"/>
                                  </p:iterate>
                                  <p:childTnLst>
                                    <p:set>
                                      <p:cBhvr>
                                        <p:cTn id="19" dur="1" fill="hold">
                                          <p:stCondLst>
                                            <p:cond delay="0"/>
                                          </p:stCondLst>
                                        </p:cTn>
                                        <p:tgtEl>
                                          <p:spTgt spid="15"/>
                                        </p:tgtEl>
                                        <p:attrNameLst>
                                          <p:attrName>style.visibility</p:attrName>
                                        </p:attrNameLst>
                                      </p:cBhvr>
                                      <p:to>
                                        <p:strVal val="visible"/>
                                      </p:to>
                                    </p:set>
                                  </p:childTnLst>
                                </p:cTn>
                              </p:par>
                            </p:childTnLst>
                          </p:cTn>
                        </p:par>
                        <p:par>
                          <p:cTn id="20" fill="hold">
                            <p:stCondLst>
                              <p:cond delay="32502"/>
                            </p:stCondLst>
                            <p:childTnLst>
                              <p:par>
                                <p:cTn id="21" presetID="16" presetClass="exit" presetSubtype="21" fill="hold" grpId="1" nodeType="afterEffect">
                                  <p:stCondLst>
                                    <p:cond delay="500"/>
                                  </p:stCondLst>
                                  <p:iterate type="lt">
                                    <p:tmPct val="0"/>
                                  </p:iterate>
                                  <p:childTnLst>
                                    <p:animEffect transition="out" filter="barn(inVertical)">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par>
                          <p:cTn id="24" fill="hold">
                            <p:stCondLst>
                              <p:cond delay="33502"/>
                            </p:stCondLst>
                            <p:childTnLst>
                              <p:par>
                                <p:cTn id="25" presetID="1" presetClass="entr" presetSubtype="0" fill="hold" grpId="0" nodeType="afterEffect">
                                  <p:stCondLst>
                                    <p:cond delay="250"/>
                                  </p:stCondLst>
                                  <p:iterate type="lt">
                                    <p:tmAbs val="100"/>
                                  </p:iterate>
                                  <p:childTnLst>
                                    <p:set>
                                      <p:cBhvr>
                                        <p:cTn id="26" dur="1" fill="hold">
                                          <p:stCondLst>
                                            <p:cond delay="0"/>
                                          </p:stCondLst>
                                        </p:cTn>
                                        <p:tgtEl>
                                          <p:spTgt spid="18"/>
                                        </p:tgtEl>
                                        <p:attrNameLst>
                                          <p:attrName>style.visibility</p:attrName>
                                        </p:attrNameLst>
                                      </p:cBhvr>
                                      <p:to>
                                        <p:strVal val="visible"/>
                                      </p:to>
                                    </p:set>
                                  </p:childTnLst>
                                </p:cTn>
                              </p:par>
                            </p:childTnLst>
                          </p:cTn>
                        </p:par>
                        <p:par>
                          <p:cTn id="27" fill="hold">
                            <p:stCondLst>
                              <p:cond delay="43453"/>
                            </p:stCondLst>
                            <p:childTnLst>
                              <p:par>
                                <p:cTn id="28" presetID="1" presetClass="exit" presetSubtype="0" fill="hold" grpId="1" nodeType="afterEffect">
                                  <p:stCondLst>
                                    <p:cond delay="0"/>
                                  </p:stCondLst>
                                  <p:iterate type="lt">
                                    <p:tmAbs val="0"/>
                                  </p:iterate>
                                  <p:childTnLst>
                                    <p:set>
                                      <p:cBhvr>
                                        <p:cTn id="29"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2" grpId="2"/>
      <p:bldP spid="13" grpId="0"/>
      <p:bldP spid="13" grpId="1"/>
      <p:bldP spid="15" grpId="0"/>
      <p:bldP spid="15" grpId="1"/>
      <p:bldP spid="18" grpId="0"/>
      <p:bldP spid="18"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B6BA45-21D7-4ECD-971E-90FC03AE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038214C-B5F8-43F3-9B07-A523B647D4C8}"/>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1">
              <a:alpha val="30000"/>
            </a:schemeClr>
          </a:solidFill>
          <a:ln>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2">
            <a:extLst>
              <a:ext uri="{FF2B5EF4-FFF2-40B4-BE49-F238E27FC236}">
                <a16:creationId xmlns:a16="http://schemas.microsoft.com/office/drawing/2014/main" id="{AC04A167-D7CF-40DE-94A1-38F475E27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4579"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rgbClr val="C34D8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1A811600-7FD6-4CFC-9B72-BD190257CEDE}"/>
              </a:ext>
            </a:extLst>
          </p:cNvPr>
          <p:cNvSpPr txBox="1"/>
          <p:nvPr/>
        </p:nvSpPr>
        <p:spPr>
          <a:xfrm>
            <a:off x="2024744" y="2641956"/>
            <a:ext cx="3984171" cy="3170099"/>
          </a:xfrm>
          <a:prstGeom prst="rect">
            <a:avLst/>
          </a:prstGeom>
          <a:noFill/>
        </p:spPr>
        <p:txBody>
          <a:bodyPr wrap="square">
            <a:spAutoFit/>
          </a:bodyPr>
          <a:lstStyle/>
          <a:p>
            <a:pPr marL="571500" indent="-571500">
              <a:buFont typeface="Wingdings" panose="05000000000000000000" pitchFamily="2" charset="2"/>
              <a:buChar char="Ø"/>
            </a:pPr>
            <a:r>
              <a:rPr lang="en-US" sz="4000" dirty="0"/>
              <a:t>it's very cold.</a:t>
            </a:r>
          </a:p>
          <a:p>
            <a:pPr marL="571500" indent="-571500">
              <a:buFont typeface="Wingdings" panose="05000000000000000000" pitchFamily="2" charset="2"/>
              <a:buChar char="Ø"/>
            </a:pPr>
            <a:r>
              <a:rPr lang="en-US" sz="4000" dirty="0"/>
              <a:t>it rains.</a:t>
            </a:r>
          </a:p>
          <a:p>
            <a:pPr marL="571500" indent="-571500">
              <a:buFont typeface="Wingdings" panose="05000000000000000000" pitchFamily="2" charset="2"/>
              <a:buChar char="Ø"/>
            </a:pPr>
            <a:r>
              <a:rPr lang="en-US" sz="4000" dirty="0"/>
              <a:t>it's rainy.</a:t>
            </a:r>
          </a:p>
          <a:p>
            <a:pPr marL="571500" indent="-571500">
              <a:buFont typeface="Wingdings" panose="05000000000000000000" pitchFamily="2" charset="2"/>
              <a:buChar char="Ø"/>
            </a:pPr>
            <a:r>
              <a:rPr lang="en-US" sz="4000" dirty="0"/>
              <a:t>it snows.</a:t>
            </a:r>
          </a:p>
          <a:p>
            <a:pPr marL="571500" indent="-571500">
              <a:buFont typeface="Wingdings" panose="05000000000000000000" pitchFamily="2" charset="2"/>
              <a:buChar char="Ø"/>
            </a:pPr>
            <a:r>
              <a:rPr lang="en-US" sz="4000" dirty="0"/>
              <a:t>it's snowy.</a:t>
            </a:r>
          </a:p>
        </p:txBody>
      </p:sp>
      <p:sp>
        <p:nvSpPr>
          <p:cNvPr id="12" name="TextBox 11">
            <a:extLst>
              <a:ext uri="{FF2B5EF4-FFF2-40B4-BE49-F238E27FC236}">
                <a16:creationId xmlns:a16="http://schemas.microsoft.com/office/drawing/2014/main" id="{D5F853C6-C51B-449C-AAEE-B128A7E8A0E5}"/>
              </a:ext>
            </a:extLst>
          </p:cNvPr>
          <p:cNvSpPr txBox="1"/>
          <p:nvPr/>
        </p:nvSpPr>
        <p:spPr>
          <a:xfrm>
            <a:off x="2144486" y="1149622"/>
            <a:ext cx="2296886" cy="707886"/>
          </a:xfrm>
          <a:prstGeom prst="rect">
            <a:avLst/>
          </a:prstGeom>
          <a:noFill/>
        </p:spPr>
        <p:txBody>
          <a:bodyPr wrap="square">
            <a:spAutoFit/>
          </a:bodyPr>
          <a:lstStyle/>
          <a:p>
            <a:r>
              <a:rPr lang="en-US" sz="4000" dirty="0"/>
              <a:t>In winter</a:t>
            </a:r>
          </a:p>
        </p:txBody>
      </p:sp>
      <p:pic>
        <p:nvPicPr>
          <p:cNvPr id="8" name="Picture 7">
            <a:extLst>
              <a:ext uri="{FF2B5EF4-FFF2-40B4-BE49-F238E27FC236}">
                <a16:creationId xmlns:a16="http://schemas.microsoft.com/office/drawing/2014/main" id="{21E22DB1-6B80-4DF3-B848-FFCC4A052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221" y="638175"/>
            <a:ext cx="4229100" cy="2381250"/>
          </a:xfrm>
          <a:prstGeom prst="rect">
            <a:avLst/>
          </a:prstGeom>
        </p:spPr>
      </p:pic>
    </p:spTree>
    <p:extLst>
      <p:ext uri="{BB962C8B-B14F-4D97-AF65-F5344CB8AC3E}">
        <p14:creationId xmlns:p14="http://schemas.microsoft.com/office/powerpoint/2010/main" val="16748325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500"/>
                                  </p:stCondLst>
                                  <p:childTnLst>
                                    <p:animEffect transition="out" filter="wipe(dow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 presetClass="entr" presetSubtype="0" fill="hold" grpId="0" nodeType="withEffect">
                                  <p:stCondLst>
                                    <p:cond delay="750"/>
                                  </p:stCondLst>
                                  <p:iterate type="lt">
                                    <p:tmAbs val="100"/>
                                  </p:iterate>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1451"/>
                            </p:stCondLst>
                            <p:childTnLst>
                              <p:par>
                                <p:cTn id="16" presetID="1" presetClass="entr" presetSubtype="0" fill="hold" grpId="0" nodeType="afterEffect">
                                  <p:stCondLst>
                                    <p:cond delay="0"/>
                                  </p:stCondLst>
                                  <p:iterate type="lt">
                                    <p:tmAbs val="100"/>
                                  </p:iterate>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B6BA45-21D7-4ECD-971E-90FC03AE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038214C-B5F8-43F3-9B07-A523B647D4C8}"/>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1">
              <a:alpha val="30000"/>
            </a:schemeClr>
          </a:solidFill>
          <a:ln>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2">
            <a:extLst>
              <a:ext uri="{FF2B5EF4-FFF2-40B4-BE49-F238E27FC236}">
                <a16:creationId xmlns:a16="http://schemas.microsoft.com/office/drawing/2014/main" id="{AC04A167-D7CF-40DE-94A1-38F475E27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4579"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rgbClr val="C34D8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58045FC9-1158-440B-A2ED-3476C97DE821}"/>
              </a:ext>
            </a:extLst>
          </p:cNvPr>
          <p:cNvSpPr txBox="1"/>
          <p:nvPr/>
        </p:nvSpPr>
        <p:spPr>
          <a:xfrm>
            <a:off x="2100943" y="2509023"/>
            <a:ext cx="8284028" cy="2554545"/>
          </a:xfrm>
          <a:prstGeom prst="rect">
            <a:avLst/>
          </a:prstGeom>
          <a:noFill/>
        </p:spPr>
        <p:txBody>
          <a:bodyPr wrap="square">
            <a:spAutoFit/>
          </a:bodyPr>
          <a:lstStyle/>
          <a:p>
            <a:pPr marL="285750" indent="-285750">
              <a:buFont typeface="Wingdings" panose="05000000000000000000" pitchFamily="2" charset="2"/>
              <a:buChar char="Ø"/>
            </a:pPr>
            <a:r>
              <a:rPr lang="en-US" sz="4000" dirty="0"/>
              <a:t>it's hot.</a:t>
            </a:r>
          </a:p>
          <a:p>
            <a:pPr marL="285750" indent="-285750">
              <a:buFont typeface="Wingdings" panose="05000000000000000000" pitchFamily="2" charset="2"/>
              <a:buChar char="Ø"/>
            </a:pPr>
            <a:r>
              <a:rPr lang="en-US" sz="4000" dirty="0"/>
              <a:t>it's sunny.</a:t>
            </a:r>
          </a:p>
          <a:p>
            <a:pPr marL="285750" indent="-285750">
              <a:buFont typeface="Wingdings" panose="05000000000000000000" pitchFamily="2" charset="2"/>
              <a:buChar char="Ø"/>
            </a:pPr>
            <a:r>
              <a:rPr lang="en-US" sz="4000" dirty="0"/>
              <a:t>People go to the beach.</a:t>
            </a:r>
          </a:p>
          <a:p>
            <a:pPr marL="285750" indent="-285750">
              <a:buFont typeface="Wingdings" panose="05000000000000000000" pitchFamily="2" charset="2"/>
              <a:buChar char="Ø"/>
            </a:pPr>
            <a:r>
              <a:rPr lang="en-US" sz="4000" dirty="0"/>
              <a:t>People usually go on holiday.</a:t>
            </a:r>
          </a:p>
        </p:txBody>
      </p:sp>
      <p:sp>
        <p:nvSpPr>
          <p:cNvPr id="12" name="TextBox 11">
            <a:extLst>
              <a:ext uri="{FF2B5EF4-FFF2-40B4-BE49-F238E27FC236}">
                <a16:creationId xmlns:a16="http://schemas.microsoft.com/office/drawing/2014/main" id="{49B70E84-05A4-4446-844A-54A7653B7A96}"/>
              </a:ext>
            </a:extLst>
          </p:cNvPr>
          <p:cNvSpPr txBox="1"/>
          <p:nvPr/>
        </p:nvSpPr>
        <p:spPr>
          <a:xfrm>
            <a:off x="2100943" y="900574"/>
            <a:ext cx="3236055" cy="707886"/>
          </a:xfrm>
          <a:prstGeom prst="rect">
            <a:avLst/>
          </a:prstGeom>
          <a:noFill/>
        </p:spPr>
        <p:txBody>
          <a:bodyPr wrap="square">
            <a:spAutoFit/>
          </a:bodyPr>
          <a:lstStyle/>
          <a:p>
            <a:r>
              <a:rPr lang="en-US" sz="4000" dirty="0"/>
              <a:t>In summer</a:t>
            </a:r>
          </a:p>
        </p:txBody>
      </p:sp>
      <p:pic>
        <p:nvPicPr>
          <p:cNvPr id="8" name="Picture 7">
            <a:extLst>
              <a:ext uri="{FF2B5EF4-FFF2-40B4-BE49-F238E27FC236}">
                <a16:creationId xmlns:a16="http://schemas.microsoft.com/office/drawing/2014/main" id="{2EAD027C-DD9B-4468-B260-A00F5F78E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737" y="469753"/>
            <a:ext cx="2667000" cy="2000250"/>
          </a:xfrm>
          <a:prstGeom prst="rect">
            <a:avLst/>
          </a:prstGeom>
        </p:spPr>
      </p:pic>
    </p:spTree>
    <p:extLst>
      <p:ext uri="{BB962C8B-B14F-4D97-AF65-F5344CB8AC3E}">
        <p14:creationId xmlns:p14="http://schemas.microsoft.com/office/powerpoint/2010/main" val="28306481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xit" presetSubtype="4" fill="hold" nodeType="afterEffect">
                                  <p:stCondLst>
                                    <p:cond delay="500"/>
                                  </p:stCondLst>
                                  <p:childTnLst>
                                    <p:animEffect transition="out" filter="wipe(down)">
                                      <p:cBhvr>
                                        <p:cTn id="10" dur="550"/>
                                        <p:tgtEl>
                                          <p:spTgt spid="8"/>
                                        </p:tgtEl>
                                      </p:cBhvr>
                                    </p:animEffect>
                                    <p:set>
                                      <p:cBhvr>
                                        <p:cTn id="11" dur="1" fill="hold">
                                          <p:stCondLst>
                                            <p:cond delay="549"/>
                                          </p:stCondLst>
                                        </p:cTn>
                                        <p:tgtEl>
                                          <p:spTgt spid="8"/>
                                        </p:tgtEl>
                                        <p:attrNameLst>
                                          <p:attrName>style.visibility</p:attrName>
                                        </p:attrNameLst>
                                      </p:cBhvr>
                                      <p:to>
                                        <p:strVal val="hidden"/>
                                      </p:to>
                                    </p:set>
                                  </p:childTnLst>
                                </p:cTn>
                              </p:par>
                              <p:par>
                                <p:cTn id="12" presetID="1" presetClass="entr" presetSubtype="0" fill="hold" grpId="0" nodeType="withEffect">
                                  <p:stCondLst>
                                    <p:cond delay="750"/>
                                  </p:stCondLst>
                                  <p:iterate type="lt">
                                    <p:tmAbs val="100"/>
                                  </p:iterate>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1951"/>
                            </p:stCondLst>
                            <p:childTnLst>
                              <p:par>
                                <p:cTn id="15" presetID="1" presetClass="entr" presetSubtype="0" fill="hold" grpId="0" nodeType="afterEffect">
                                  <p:stCondLst>
                                    <p:cond delay="0"/>
                                  </p:stCondLst>
                                  <p:iterate type="lt">
                                    <p:tmAbs val="100"/>
                                  </p:iterate>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B6BA45-21D7-4ECD-971E-90FC03AE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038214C-B5F8-43F3-9B07-A523B647D4C8}"/>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1">
              <a:alpha val="30000"/>
            </a:schemeClr>
          </a:solidFill>
          <a:ln>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2">
            <a:extLst>
              <a:ext uri="{FF2B5EF4-FFF2-40B4-BE49-F238E27FC236}">
                <a16:creationId xmlns:a16="http://schemas.microsoft.com/office/drawing/2014/main" id="{AC04A167-D7CF-40DE-94A1-38F475E27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4579"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rgbClr val="C34D8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D46B24EB-0851-41C4-A911-91F15A36198F}"/>
              </a:ext>
            </a:extLst>
          </p:cNvPr>
          <p:cNvSpPr txBox="1"/>
          <p:nvPr/>
        </p:nvSpPr>
        <p:spPr>
          <a:xfrm>
            <a:off x="1545772" y="3017393"/>
            <a:ext cx="5268685" cy="2554545"/>
          </a:xfrm>
          <a:prstGeom prst="rect">
            <a:avLst/>
          </a:prstGeom>
          <a:noFill/>
        </p:spPr>
        <p:txBody>
          <a:bodyPr wrap="square">
            <a:spAutoFit/>
          </a:bodyPr>
          <a:lstStyle/>
          <a:p>
            <a:pPr marL="285750" indent="-285750">
              <a:buFont typeface="Wingdings" panose="05000000000000000000" pitchFamily="2" charset="2"/>
              <a:buChar char="Ø"/>
            </a:pPr>
            <a:r>
              <a:rPr lang="en-US" sz="4000" dirty="0"/>
              <a:t>it's warm.</a:t>
            </a:r>
          </a:p>
          <a:p>
            <a:pPr marL="285750" indent="-285750">
              <a:buFont typeface="Wingdings" panose="05000000000000000000" pitchFamily="2" charset="2"/>
              <a:buChar char="Ø"/>
            </a:pPr>
            <a:r>
              <a:rPr lang="en-US" sz="4000" dirty="0"/>
              <a:t>it's nice. </a:t>
            </a:r>
          </a:p>
          <a:p>
            <a:pPr marL="285750" indent="-285750">
              <a:buFont typeface="Wingdings" panose="05000000000000000000" pitchFamily="2" charset="2"/>
              <a:buChar char="Ø"/>
            </a:pPr>
            <a:r>
              <a:rPr lang="en-US" sz="4000" dirty="0"/>
              <a:t>people go on a picnic.</a:t>
            </a:r>
          </a:p>
        </p:txBody>
      </p:sp>
      <p:sp>
        <p:nvSpPr>
          <p:cNvPr id="12" name="TextBox 11">
            <a:extLst>
              <a:ext uri="{FF2B5EF4-FFF2-40B4-BE49-F238E27FC236}">
                <a16:creationId xmlns:a16="http://schemas.microsoft.com/office/drawing/2014/main" id="{AFB4824E-53EE-4D54-978C-7027D936A4F3}"/>
              </a:ext>
            </a:extLst>
          </p:cNvPr>
          <p:cNvSpPr txBox="1"/>
          <p:nvPr/>
        </p:nvSpPr>
        <p:spPr>
          <a:xfrm>
            <a:off x="1894114" y="1286062"/>
            <a:ext cx="2286000" cy="707886"/>
          </a:xfrm>
          <a:prstGeom prst="rect">
            <a:avLst/>
          </a:prstGeom>
          <a:noFill/>
        </p:spPr>
        <p:txBody>
          <a:bodyPr wrap="square">
            <a:spAutoFit/>
          </a:bodyPr>
          <a:lstStyle/>
          <a:p>
            <a:r>
              <a:rPr lang="en-US" sz="4000" dirty="0"/>
              <a:t>In spring</a:t>
            </a:r>
          </a:p>
        </p:txBody>
      </p:sp>
      <p:pic>
        <p:nvPicPr>
          <p:cNvPr id="14" name="Picture 13">
            <a:extLst>
              <a:ext uri="{FF2B5EF4-FFF2-40B4-BE49-F238E27FC236}">
                <a16:creationId xmlns:a16="http://schemas.microsoft.com/office/drawing/2014/main" id="{EEE6AF44-F580-4572-80BE-CB5DF3B3D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737" y="803323"/>
            <a:ext cx="2381250" cy="2381250"/>
          </a:xfrm>
          <a:prstGeom prst="rect">
            <a:avLst/>
          </a:prstGeom>
        </p:spPr>
      </p:pic>
    </p:spTree>
    <p:extLst>
      <p:ext uri="{BB962C8B-B14F-4D97-AF65-F5344CB8AC3E}">
        <p14:creationId xmlns:p14="http://schemas.microsoft.com/office/powerpoint/2010/main" val="18772313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500"/>
                                  </p:stCondLst>
                                  <p:childTnLst>
                                    <p:animEffect transition="out" filter="wipe(dow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 presetClass="entr" presetSubtype="0" fill="hold" grpId="0" nodeType="withEffect">
                                  <p:stCondLst>
                                    <p:cond delay="500"/>
                                  </p:stCondLst>
                                  <p:iterate type="lt">
                                    <p:tmAbs val="100"/>
                                  </p:iterate>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1201"/>
                            </p:stCondLst>
                            <p:childTnLst>
                              <p:par>
                                <p:cTn id="16" presetID="1" presetClass="entr" presetSubtype="0" fill="hold" grpId="0" nodeType="afterEffect">
                                  <p:stCondLst>
                                    <p:cond delay="500"/>
                                  </p:stCondLst>
                                  <p:iterate type="lt">
                                    <p:tmAbs val="100"/>
                                  </p:iterate>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B6BA45-21D7-4ECD-971E-90FC03AE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038214C-B5F8-43F3-9B07-A523B647D4C8}"/>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1">
              <a:alpha val="30000"/>
            </a:schemeClr>
          </a:solidFill>
          <a:ln>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2">
            <a:extLst>
              <a:ext uri="{FF2B5EF4-FFF2-40B4-BE49-F238E27FC236}">
                <a16:creationId xmlns:a16="http://schemas.microsoft.com/office/drawing/2014/main" id="{AC04A167-D7CF-40DE-94A1-38F475E27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4579"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rgbClr val="C34D8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a:extLst>
              <a:ext uri="{FF2B5EF4-FFF2-40B4-BE49-F238E27FC236}">
                <a16:creationId xmlns:a16="http://schemas.microsoft.com/office/drawing/2014/main" id="{9124B209-6E18-4DFE-A55D-B2E9835FC14A}"/>
              </a:ext>
            </a:extLst>
          </p:cNvPr>
          <p:cNvSpPr txBox="1"/>
          <p:nvPr/>
        </p:nvSpPr>
        <p:spPr>
          <a:xfrm>
            <a:off x="1572987" y="2651650"/>
            <a:ext cx="4757057" cy="2800767"/>
          </a:xfrm>
          <a:prstGeom prst="rect">
            <a:avLst/>
          </a:prstGeom>
          <a:noFill/>
        </p:spPr>
        <p:txBody>
          <a:bodyPr wrap="square">
            <a:spAutoFit/>
          </a:bodyPr>
          <a:lstStyle/>
          <a:p>
            <a:pPr marL="571500" indent="-571500">
              <a:buFont typeface="Wingdings" panose="05000000000000000000" pitchFamily="2" charset="2"/>
              <a:buChar char="Ø"/>
            </a:pPr>
            <a:r>
              <a:rPr lang="en-US" sz="4400" dirty="0"/>
              <a:t>it's often windy.</a:t>
            </a:r>
          </a:p>
          <a:p>
            <a:pPr marL="571500" indent="-571500">
              <a:buFont typeface="Wingdings" panose="05000000000000000000" pitchFamily="2" charset="2"/>
              <a:buChar char="Ø"/>
            </a:pPr>
            <a:r>
              <a:rPr lang="en-US" sz="4400" dirty="0"/>
              <a:t>it's cloudy. </a:t>
            </a:r>
          </a:p>
          <a:p>
            <a:pPr marL="571500" indent="-571500">
              <a:buFont typeface="Wingdings" panose="05000000000000000000" pitchFamily="2" charset="2"/>
              <a:buChar char="Ø"/>
            </a:pPr>
            <a:r>
              <a:rPr lang="en-US" sz="4400" dirty="0"/>
              <a:t>it's a bit cold</a:t>
            </a:r>
          </a:p>
        </p:txBody>
      </p:sp>
      <p:sp>
        <p:nvSpPr>
          <p:cNvPr id="12" name="TextBox 11">
            <a:extLst>
              <a:ext uri="{FF2B5EF4-FFF2-40B4-BE49-F238E27FC236}">
                <a16:creationId xmlns:a16="http://schemas.microsoft.com/office/drawing/2014/main" id="{4661AB21-D23E-4939-A193-E2AA774CBC96}"/>
              </a:ext>
            </a:extLst>
          </p:cNvPr>
          <p:cNvSpPr txBox="1"/>
          <p:nvPr/>
        </p:nvSpPr>
        <p:spPr>
          <a:xfrm>
            <a:off x="1572987" y="971887"/>
            <a:ext cx="2841170" cy="707886"/>
          </a:xfrm>
          <a:prstGeom prst="rect">
            <a:avLst/>
          </a:prstGeom>
          <a:noFill/>
        </p:spPr>
        <p:txBody>
          <a:bodyPr wrap="square">
            <a:spAutoFit/>
          </a:bodyPr>
          <a:lstStyle/>
          <a:p>
            <a:r>
              <a:rPr lang="en-US" sz="4000" dirty="0"/>
              <a:t>In autumn</a:t>
            </a:r>
          </a:p>
        </p:txBody>
      </p:sp>
      <p:pic>
        <p:nvPicPr>
          <p:cNvPr id="8" name="Picture 7">
            <a:extLst>
              <a:ext uri="{FF2B5EF4-FFF2-40B4-BE49-F238E27FC236}">
                <a16:creationId xmlns:a16="http://schemas.microsoft.com/office/drawing/2014/main" id="{1FC30382-CF91-4E6A-94BD-6D0C43CA4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737" y="661812"/>
            <a:ext cx="2705100" cy="1685925"/>
          </a:xfrm>
          <a:prstGeom prst="rect">
            <a:avLst/>
          </a:prstGeom>
        </p:spPr>
      </p:pic>
    </p:spTree>
    <p:extLst>
      <p:ext uri="{BB962C8B-B14F-4D97-AF65-F5344CB8AC3E}">
        <p14:creationId xmlns:p14="http://schemas.microsoft.com/office/powerpoint/2010/main" val="31916440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500"/>
                                  </p:stCondLst>
                                  <p:childTnLst>
                                    <p:animEffect transition="out" filter="wipe(dow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 presetClass="entr" presetSubtype="0" fill="hold" grpId="0" nodeType="withEffect">
                                  <p:stCondLst>
                                    <p:cond delay="500"/>
                                  </p:stCondLst>
                                  <p:iterate type="lt">
                                    <p:tmAbs val="100"/>
                                  </p:iterate>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1201"/>
                            </p:stCondLst>
                            <p:childTnLst>
                              <p:par>
                                <p:cTn id="16" presetID="1" presetClass="entr" presetSubtype="0" fill="hold" grpId="0" nodeType="afterEffect">
                                  <p:stCondLst>
                                    <p:cond delay="0"/>
                                  </p:stCondLst>
                                  <p:iterate type="lt">
                                    <p:tmAbs val="100"/>
                                  </p:iterate>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B6BA45-21D7-4ECD-971E-90FC03AE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038214C-B5F8-43F3-9B07-A523B647D4C8}"/>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1">
              <a:alpha val="30000"/>
            </a:schemeClr>
          </a:solidFill>
          <a:ln>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2">
            <a:extLst>
              <a:ext uri="{FF2B5EF4-FFF2-40B4-BE49-F238E27FC236}">
                <a16:creationId xmlns:a16="http://schemas.microsoft.com/office/drawing/2014/main" id="{AC04A167-D7CF-40DE-94A1-38F475E27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4579"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rgbClr val="C34D8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Ορθογώνιο 1">
            <a:extLst>
              <a:ext uri="{FF2B5EF4-FFF2-40B4-BE49-F238E27FC236}">
                <a16:creationId xmlns:a16="http://schemas.microsoft.com/office/drawing/2014/main" id="{ACE61B5F-0605-410A-B585-E40920761C78}"/>
              </a:ext>
            </a:extLst>
          </p:cNvPr>
          <p:cNvSpPr/>
          <p:nvPr isPhoto="1"/>
        </p:nvSpPr>
        <p:spPr>
          <a:xfrm>
            <a:off x="1719943" y="-40335"/>
            <a:ext cx="9144000" cy="6858000"/>
          </a:xfrm>
          <a:prstGeom prst="rect">
            <a:avLst/>
          </a:prstGeom>
          <a:noFill/>
          <a:ln>
            <a:noFill/>
          </a:ln>
        </p:spPr>
        <p:txBody>
          <a:bodyPr anchor="ctr">
            <a:normAutofit/>
          </a:bodyPr>
          <a:lstStyle/>
          <a:p>
            <a:pPr algn="l"/>
            <a:endParaRPr lang="el-GR" sz="3200" dirty="0"/>
          </a:p>
        </p:txBody>
      </p:sp>
      <p:pic>
        <p:nvPicPr>
          <p:cNvPr id="10" name="Εικόνα 7">
            <a:extLst>
              <a:ext uri="{FF2B5EF4-FFF2-40B4-BE49-F238E27FC236}">
                <a16:creationId xmlns:a16="http://schemas.microsoft.com/office/drawing/2014/main" id="{C85414F9-05AD-456B-BF7F-DA399C0DF8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458" y="5620913"/>
            <a:ext cx="1866900" cy="993775"/>
          </a:xfrm>
          <a:prstGeom prst="rect">
            <a:avLst/>
          </a:prstGeom>
        </p:spPr>
      </p:pic>
      <p:pic>
        <p:nvPicPr>
          <p:cNvPr id="12" name="Εικόνα 8">
            <a:extLst>
              <a:ext uri="{FF2B5EF4-FFF2-40B4-BE49-F238E27FC236}">
                <a16:creationId xmlns:a16="http://schemas.microsoft.com/office/drawing/2014/main" id="{5B1F570A-0B4C-45EF-9C94-7EDE6B51FF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1897" y="5620913"/>
            <a:ext cx="1866900" cy="993775"/>
          </a:xfrm>
          <a:prstGeom prst="rect">
            <a:avLst/>
          </a:prstGeom>
        </p:spPr>
      </p:pic>
      <p:pic>
        <p:nvPicPr>
          <p:cNvPr id="13" name="Εικόνα 9">
            <a:extLst>
              <a:ext uri="{FF2B5EF4-FFF2-40B4-BE49-F238E27FC236}">
                <a16:creationId xmlns:a16="http://schemas.microsoft.com/office/drawing/2014/main" id="{875348D5-E468-43A8-A3F4-2F868468C5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5519" y="5620913"/>
            <a:ext cx="1866900" cy="993775"/>
          </a:xfrm>
          <a:prstGeom prst="rect">
            <a:avLst/>
          </a:prstGeom>
        </p:spPr>
      </p:pic>
      <p:pic>
        <p:nvPicPr>
          <p:cNvPr id="14" name="Εικόνα 10">
            <a:extLst>
              <a:ext uri="{FF2B5EF4-FFF2-40B4-BE49-F238E27FC236}">
                <a16:creationId xmlns:a16="http://schemas.microsoft.com/office/drawing/2014/main" id="{10BED26A-26F9-4807-A124-DFDD8880C1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5519" y="1834947"/>
            <a:ext cx="7560840" cy="3194591"/>
          </a:xfrm>
          <a:prstGeom prst="rect">
            <a:avLst/>
          </a:prstGeom>
        </p:spPr>
      </p:pic>
      <p:pic>
        <p:nvPicPr>
          <p:cNvPr id="15" name="Εικόνα 11">
            <a:extLst>
              <a:ext uri="{FF2B5EF4-FFF2-40B4-BE49-F238E27FC236}">
                <a16:creationId xmlns:a16="http://schemas.microsoft.com/office/drawing/2014/main" id="{016C4BEE-75E7-4E32-91A6-5985522A31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2003" y="197399"/>
            <a:ext cx="1347293" cy="1440160"/>
          </a:xfrm>
          <a:prstGeom prst="rect">
            <a:avLst/>
          </a:prstGeom>
        </p:spPr>
      </p:pic>
      <p:pic>
        <p:nvPicPr>
          <p:cNvPr id="16" name="Εικόνα 12">
            <a:extLst>
              <a:ext uri="{FF2B5EF4-FFF2-40B4-BE49-F238E27FC236}">
                <a16:creationId xmlns:a16="http://schemas.microsoft.com/office/drawing/2014/main" id="{B78F8694-8496-45EB-94AB-FF2A28B536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8650" y="98580"/>
            <a:ext cx="1841500" cy="1254125"/>
          </a:xfrm>
          <a:prstGeom prst="rect">
            <a:avLst/>
          </a:prstGeom>
        </p:spPr>
      </p:pic>
      <p:pic>
        <p:nvPicPr>
          <p:cNvPr id="19" name="Εικόνα 15">
            <a:extLst>
              <a:ext uri="{FF2B5EF4-FFF2-40B4-BE49-F238E27FC236}">
                <a16:creationId xmlns:a16="http://schemas.microsoft.com/office/drawing/2014/main" id="{14553AAC-173D-4E76-83B9-19095CB907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8207" y="-45901"/>
            <a:ext cx="1368152" cy="1368152"/>
          </a:xfrm>
          <a:prstGeom prst="rect">
            <a:avLst/>
          </a:prstGeom>
        </p:spPr>
      </p:pic>
    </p:spTree>
    <p:extLst>
      <p:ext uri="{BB962C8B-B14F-4D97-AF65-F5344CB8AC3E}">
        <p14:creationId xmlns:p14="http://schemas.microsoft.com/office/powerpoint/2010/main" val="3242576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B6BA45-21D7-4ECD-971E-90FC03AE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038214C-B5F8-43F3-9B07-A523B647D4C8}"/>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1">
              <a:alpha val="30000"/>
            </a:schemeClr>
          </a:solidFill>
          <a:ln>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2">
            <a:extLst>
              <a:ext uri="{FF2B5EF4-FFF2-40B4-BE49-F238E27FC236}">
                <a16:creationId xmlns:a16="http://schemas.microsoft.com/office/drawing/2014/main" id="{AC04A167-D7CF-40DE-94A1-38F475E27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4579"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rgbClr val="C34D8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709FBEE-2B6A-4193-B60F-943056382ABA}"/>
              </a:ext>
            </a:extLst>
          </p:cNvPr>
          <p:cNvSpPr>
            <a:spLocks noGrp="1"/>
          </p:cNvSpPr>
          <p:nvPr>
            <p:ph type="ctrTitle"/>
          </p:nvPr>
        </p:nvSpPr>
        <p:spPr>
          <a:xfrm>
            <a:off x="9564095" y="3006181"/>
            <a:ext cx="3768917" cy="1606163"/>
          </a:xfrm>
        </p:spPr>
        <p:txBody>
          <a:bodyPr>
            <a:normAutofit/>
          </a:bodyPr>
          <a:lstStyle/>
          <a:p>
            <a:endParaRPr lang="en-US" sz="4000"/>
          </a:p>
        </p:txBody>
      </p:sp>
      <p:sp>
        <p:nvSpPr>
          <p:cNvPr id="3" name="Subtitle 2">
            <a:extLst>
              <a:ext uri="{FF2B5EF4-FFF2-40B4-BE49-F238E27FC236}">
                <a16:creationId xmlns:a16="http://schemas.microsoft.com/office/drawing/2014/main" id="{02D69426-8794-446A-A7CF-DC6B903C39A8}"/>
              </a:ext>
            </a:extLst>
          </p:cNvPr>
          <p:cNvSpPr>
            <a:spLocks noGrp="1"/>
          </p:cNvSpPr>
          <p:nvPr>
            <p:ph type="subTitle" idx="1"/>
          </p:nvPr>
        </p:nvSpPr>
        <p:spPr>
          <a:xfrm>
            <a:off x="9564096" y="4673726"/>
            <a:ext cx="3665550" cy="775494"/>
          </a:xfrm>
        </p:spPr>
        <p:txBody>
          <a:bodyPr>
            <a:normAutofit/>
          </a:bodyPr>
          <a:lstStyle/>
          <a:p>
            <a:endParaRPr lang="en-US"/>
          </a:p>
        </p:txBody>
      </p:sp>
      <p:sp>
        <p:nvSpPr>
          <p:cNvPr id="8" name="Ορθογώνιο 1">
            <a:extLst>
              <a:ext uri="{FF2B5EF4-FFF2-40B4-BE49-F238E27FC236}">
                <a16:creationId xmlns:a16="http://schemas.microsoft.com/office/drawing/2014/main" id="{3962BCE0-4E6F-48B1-A672-FF3B1BFE7363}"/>
              </a:ext>
            </a:extLst>
          </p:cNvPr>
          <p:cNvSpPr/>
          <p:nvPr isPhoto="1"/>
        </p:nvSpPr>
        <p:spPr>
          <a:xfrm>
            <a:off x="1676400" y="119743"/>
            <a:ext cx="9144000" cy="6858000"/>
          </a:xfrm>
          <a:prstGeom prst="rect">
            <a:avLst/>
          </a:prstGeom>
          <a:noFill/>
          <a:ln>
            <a:noFill/>
          </a:ln>
        </p:spPr>
        <p:txBody>
          <a:bodyPr anchor="ctr">
            <a:normAutofit/>
          </a:bodyPr>
          <a:lstStyle/>
          <a:p>
            <a:pPr algn="l"/>
            <a:endParaRPr lang="el-GR" sz="3200" dirty="0"/>
          </a:p>
        </p:txBody>
      </p:sp>
      <p:pic>
        <p:nvPicPr>
          <p:cNvPr id="10" name="Εικόνα 2">
            <a:extLst>
              <a:ext uri="{FF2B5EF4-FFF2-40B4-BE49-F238E27FC236}">
                <a16:creationId xmlns:a16="http://schemas.microsoft.com/office/drawing/2014/main" id="{DDF4D9A7-BDBA-4C67-A4F9-C3AE44ED68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3984" y="1748544"/>
            <a:ext cx="7488832" cy="3456384"/>
          </a:xfrm>
          <a:prstGeom prst="rect">
            <a:avLst/>
          </a:prstGeom>
        </p:spPr>
      </p:pic>
      <p:pic>
        <p:nvPicPr>
          <p:cNvPr id="12" name="Εικόνα 3">
            <a:extLst>
              <a:ext uri="{FF2B5EF4-FFF2-40B4-BE49-F238E27FC236}">
                <a16:creationId xmlns:a16="http://schemas.microsoft.com/office/drawing/2014/main" id="{1111DC4A-5749-410E-8D05-E21391B675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3984" y="5695935"/>
            <a:ext cx="1863725" cy="932499"/>
          </a:xfrm>
          <a:prstGeom prst="rect">
            <a:avLst/>
          </a:prstGeom>
        </p:spPr>
      </p:pic>
      <p:pic>
        <p:nvPicPr>
          <p:cNvPr id="13" name="Εικόνα 6">
            <a:extLst>
              <a:ext uri="{FF2B5EF4-FFF2-40B4-BE49-F238E27FC236}">
                <a16:creationId xmlns:a16="http://schemas.microsoft.com/office/drawing/2014/main" id="{D1C1AB7E-57D9-4CE6-9CEC-52289C0C6F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4950" y="5695935"/>
            <a:ext cx="1866900" cy="932499"/>
          </a:xfrm>
          <a:prstGeom prst="rect">
            <a:avLst/>
          </a:prstGeom>
        </p:spPr>
      </p:pic>
      <p:pic>
        <p:nvPicPr>
          <p:cNvPr id="14" name="Εικόνα 7">
            <a:extLst>
              <a:ext uri="{FF2B5EF4-FFF2-40B4-BE49-F238E27FC236}">
                <a16:creationId xmlns:a16="http://schemas.microsoft.com/office/drawing/2014/main" id="{567CBA42-C28E-4C82-9ACE-CD9FA7595A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1755" y="5694347"/>
            <a:ext cx="1866900" cy="934087"/>
          </a:xfrm>
          <a:prstGeom prst="rect">
            <a:avLst/>
          </a:prstGeom>
        </p:spPr>
      </p:pic>
      <p:pic>
        <p:nvPicPr>
          <p:cNvPr id="15" name="Εικόνα 8">
            <a:extLst>
              <a:ext uri="{FF2B5EF4-FFF2-40B4-BE49-F238E27FC236}">
                <a16:creationId xmlns:a16="http://schemas.microsoft.com/office/drawing/2014/main" id="{C57A639D-AF91-411B-87A6-6C8173C87D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3984" y="308383"/>
            <a:ext cx="1296144" cy="1296144"/>
          </a:xfrm>
          <a:prstGeom prst="rect">
            <a:avLst/>
          </a:prstGeom>
        </p:spPr>
      </p:pic>
      <p:pic>
        <p:nvPicPr>
          <p:cNvPr id="16" name="Εικόνα 9">
            <a:extLst>
              <a:ext uri="{FF2B5EF4-FFF2-40B4-BE49-F238E27FC236}">
                <a16:creationId xmlns:a16="http://schemas.microsoft.com/office/drawing/2014/main" id="{C120E897-5F5B-480F-A945-4ECFD04F22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1216" y="308383"/>
            <a:ext cx="936104" cy="1257178"/>
          </a:xfrm>
          <a:prstGeom prst="rect">
            <a:avLst/>
          </a:prstGeom>
        </p:spPr>
      </p:pic>
      <p:pic>
        <p:nvPicPr>
          <p:cNvPr id="18" name="Εικόνα 10">
            <a:extLst>
              <a:ext uri="{FF2B5EF4-FFF2-40B4-BE49-F238E27FC236}">
                <a16:creationId xmlns:a16="http://schemas.microsoft.com/office/drawing/2014/main" id="{1888145B-7AA8-479E-A013-26439B7389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34574" y="308383"/>
            <a:ext cx="1094552" cy="1184404"/>
          </a:xfrm>
          <a:prstGeom prst="rect">
            <a:avLst/>
          </a:prstGeom>
          <a:ln>
            <a:noFill/>
          </a:ln>
          <a:effectLst>
            <a:softEdge rad="112500"/>
          </a:effectLst>
        </p:spPr>
      </p:pic>
      <p:pic>
        <p:nvPicPr>
          <p:cNvPr id="19" name="Εικόνα 11">
            <a:extLst>
              <a:ext uri="{FF2B5EF4-FFF2-40B4-BE49-F238E27FC236}">
                <a16:creationId xmlns:a16="http://schemas.microsoft.com/office/drawing/2014/main" id="{7F0131DE-60BB-4754-ACD4-012D647F9A5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98321" y="378035"/>
            <a:ext cx="1194495" cy="1156840"/>
          </a:xfrm>
          <a:prstGeom prst="rect">
            <a:avLst/>
          </a:prstGeom>
          <a:ln>
            <a:noFill/>
          </a:ln>
          <a:effectLst>
            <a:softEdge rad="112500"/>
          </a:effectLst>
        </p:spPr>
      </p:pic>
    </p:spTree>
    <p:extLst>
      <p:ext uri="{BB962C8B-B14F-4D97-AF65-F5344CB8AC3E}">
        <p14:creationId xmlns:p14="http://schemas.microsoft.com/office/powerpoint/2010/main" val="10166343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2500"/>
                            </p:stCondLst>
                            <p:childTnLst>
                              <p:par>
                                <p:cTn id="26" presetID="21"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1)">
                                      <p:cBhvr>
                                        <p:cTn id="28" dur="2000"/>
                                        <p:tgtEl>
                                          <p:spTgt spid="12"/>
                                        </p:tgtEl>
                                      </p:cBhvr>
                                    </p:animEffect>
                                  </p:childTnLst>
                                </p:cTn>
                              </p:par>
                            </p:childTnLst>
                          </p:cTn>
                        </p:par>
                        <p:par>
                          <p:cTn id="29" fill="hold">
                            <p:stCondLst>
                              <p:cond delay="4500"/>
                            </p:stCondLst>
                            <p:childTnLst>
                              <p:par>
                                <p:cTn id="30" presetID="21"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2000"/>
                                        <p:tgtEl>
                                          <p:spTgt spid="13"/>
                                        </p:tgtEl>
                                      </p:cBhvr>
                                    </p:animEffect>
                                  </p:childTnLst>
                                </p:cTn>
                              </p:par>
                            </p:childTnLst>
                          </p:cTn>
                        </p:par>
                        <p:par>
                          <p:cTn id="33" fill="hold">
                            <p:stCondLst>
                              <p:cond delay="6500"/>
                            </p:stCondLst>
                            <p:childTnLst>
                              <p:par>
                                <p:cTn id="34" presetID="21"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ushVTI">
  <a:themeElements>
    <a:clrScheme name="AnalogousFromDarkSeedLeftStep">
      <a:dk1>
        <a:srgbClr val="000000"/>
      </a:dk1>
      <a:lt1>
        <a:srgbClr val="FFFFFF"/>
      </a:lt1>
      <a:dk2>
        <a:srgbClr val="394124"/>
      </a:dk2>
      <a:lt2>
        <a:srgbClr val="ECF0EE"/>
      </a:lt2>
      <a:accent1>
        <a:srgbClr val="C34D8C"/>
      </a:accent1>
      <a:accent2>
        <a:srgbClr val="B13BAB"/>
      </a:accent2>
      <a:accent3>
        <a:srgbClr val="984DC3"/>
      </a:accent3>
      <a:accent4>
        <a:srgbClr val="725CBF"/>
      </a:accent4>
      <a:accent5>
        <a:srgbClr val="4D64C3"/>
      </a:accent5>
      <a:accent6>
        <a:srgbClr val="3B84B1"/>
      </a:accent6>
      <a:hlink>
        <a:srgbClr val="7E81D4"/>
      </a:hlink>
      <a:folHlink>
        <a:srgbClr val="898989"/>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1649</TotalTime>
  <Words>341</Words>
  <Application>Microsoft Office PowerPoint</Application>
  <PresentationFormat>Widescreen</PresentationFormat>
  <Paragraphs>41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Elephant</vt:lpstr>
      <vt:lpstr>Wingdings</vt:lpstr>
      <vt:lpstr>BrushVTI</vt:lpstr>
      <vt:lpstr>Seasons of the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Amina Tiger</dc:creator>
  <cp:lastModifiedBy>Amina Tiger</cp:lastModifiedBy>
  <cp:revision>24</cp:revision>
  <dcterms:created xsi:type="dcterms:W3CDTF">2020-05-25T19:13:37Z</dcterms:created>
  <dcterms:modified xsi:type="dcterms:W3CDTF">2020-06-01T09:11:57Z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