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2"/>
  </p:sld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61"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86" d="100"/>
          <a:sy n="86" d="100"/>
        </p:scale>
        <p:origin x="55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na Tiger" userId="aece7710be4727ed" providerId="LiveId" clId="{53521461-4BB5-4FE9-9C12-BB029A060F1C}"/>
    <pc:docChg chg="undo custSel addSld delSld modSld sldOrd">
      <pc:chgData name="Amina Tiger" userId="aece7710be4727ed" providerId="LiveId" clId="{53521461-4BB5-4FE9-9C12-BB029A060F1C}" dt="2020-10-12T21:31:03.809" v="325" actId="207"/>
      <pc:docMkLst>
        <pc:docMk/>
      </pc:docMkLst>
      <pc:sldChg chg="modSp mod">
        <pc:chgData name="Amina Tiger" userId="aece7710be4727ed" providerId="LiveId" clId="{53521461-4BB5-4FE9-9C12-BB029A060F1C}" dt="2020-10-12T21:31:03.809" v="325" actId="207"/>
        <pc:sldMkLst>
          <pc:docMk/>
          <pc:sldMk cId="1827951638" sldId="256"/>
        </pc:sldMkLst>
        <pc:spChg chg="mod">
          <ac:chgData name="Amina Tiger" userId="aece7710be4727ed" providerId="LiveId" clId="{53521461-4BB5-4FE9-9C12-BB029A060F1C}" dt="2020-10-12T21:31:03.809" v="325" actId="207"/>
          <ac:spMkLst>
            <pc:docMk/>
            <pc:sldMk cId="1827951638" sldId="256"/>
            <ac:spMk id="2" creationId="{E1EC890E-48AE-44B8-92DB-2F11E96B8E14}"/>
          </ac:spMkLst>
        </pc:spChg>
      </pc:sldChg>
      <pc:sldChg chg="addSp">
        <pc:chgData name="Amina Tiger" userId="aece7710be4727ed" providerId="LiveId" clId="{53521461-4BB5-4FE9-9C12-BB029A060F1C}" dt="2020-10-12T20:36:01.289" v="13"/>
        <pc:sldMkLst>
          <pc:docMk/>
          <pc:sldMk cId="1266911864" sldId="258"/>
        </pc:sldMkLst>
        <pc:picChg chg="add">
          <ac:chgData name="Amina Tiger" userId="aece7710be4727ed" providerId="LiveId" clId="{53521461-4BB5-4FE9-9C12-BB029A060F1C}" dt="2020-10-12T20:36:01.289" v="13"/>
          <ac:picMkLst>
            <pc:docMk/>
            <pc:sldMk cId="1266911864" sldId="258"/>
            <ac:picMk id="3074" creationId="{2B4587F7-8C48-413D-9BF0-ACDCE2A73B82}"/>
          </ac:picMkLst>
        </pc:picChg>
      </pc:sldChg>
      <pc:sldChg chg="addSp modSp add del mod">
        <pc:chgData name="Amina Tiger" userId="aece7710be4727ed" providerId="LiveId" clId="{53521461-4BB5-4FE9-9C12-BB029A060F1C}" dt="2020-10-12T20:36:18.750" v="19" actId="1076"/>
        <pc:sldMkLst>
          <pc:docMk/>
          <pc:sldMk cId="1339511054" sldId="258"/>
        </pc:sldMkLst>
        <pc:spChg chg="add mod ord">
          <ac:chgData name="Amina Tiger" userId="aece7710be4727ed" providerId="LiveId" clId="{53521461-4BB5-4FE9-9C12-BB029A060F1C}" dt="2020-10-12T20:36:18.750" v="19" actId="1076"/>
          <ac:spMkLst>
            <pc:docMk/>
            <pc:sldMk cId="1339511054" sldId="258"/>
            <ac:spMk id="2" creationId="{F2AACFD0-E34B-4B2F-ACA7-5FF8017B52F0}"/>
          </ac:spMkLst>
        </pc:spChg>
        <pc:picChg chg="mod">
          <ac:chgData name="Amina Tiger" userId="aece7710be4727ed" providerId="LiveId" clId="{53521461-4BB5-4FE9-9C12-BB029A060F1C}" dt="2020-10-12T20:36:12.845" v="18" actId="1076"/>
          <ac:picMkLst>
            <pc:docMk/>
            <pc:sldMk cId="1339511054" sldId="258"/>
            <ac:picMk id="3074" creationId="{2B4587F7-8C48-413D-9BF0-ACDCE2A73B82}"/>
          </ac:picMkLst>
        </pc:picChg>
      </pc:sldChg>
      <pc:sldChg chg="addSp modSp add del mod">
        <pc:chgData name="Amina Tiger" userId="aece7710be4727ed" providerId="LiveId" clId="{53521461-4BB5-4FE9-9C12-BB029A060F1C}" dt="2020-10-12T20:38:04.557" v="28" actId="1076"/>
        <pc:sldMkLst>
          <pc:docMk/>
          <pc:sldMk cId="3724210922" sldId="259"/>
        </pc:sldMkLst>
        <pc:spChg chg="add mod ord">
          <ac:chgData name="Amina Tiger" userId="aece7710be4727ed" providerId="LiveId" clId="{53521461-4BB5-4FE9-9C12-BB029A060F1C}" dt="2020-10-12T20:37:46.176" v="26" actId="170"/>
          <ac:spMkLst>
            <pc:docMk/>
            <pc:sldMk cId="3724210922" sldId="259"/>
            <ac:spMk id="2" creationId="{4BB28CCA-460C-4577-8C4B-3745F48BF4AA}"/>
          </ac:spMkLst>
        </pc:spChg>
        <pc:picChg chg="mod">
          <ac:chgData name="Amina Tiger" userId="aece7710be4727ed" providerId="LiveId" clId="{53521461-4BB5-4FE9-9C12-BB029A060F1C}" dt="2020-10-12T20:38:04.557" v="28" actId="1076"/>
          <ac:picMkLst>
            <pc:docMk/>
            <pc:sldMk cId="3724210922" sldId="259"/>
            <ac:picMk id="4098" creationId="{D57088CD-AC71-4462-B36A-67FDE2A94365}"/>
          </ac:picMkLst>
        </pc:picChg>
      </pc:sldChg>
      <pc:sldChg chg="addSp">
        <pc:chgData name="Amina Tiger" userId="aece7710be4727ed" providerId="LiveId" clId="{53521461-4BB5-4FE9-9C12-BB029A060F1C}" dt="2020-10-12T20:37:33.920" v="22"/>
        <pc:sldMkLst>
          <pc:docMk/>
          <pc:sldMk cId="4093941364" sldId="259"/>
        </pc:sldMkLst>
        <pc:picChg chg="add">
          <ac:chgData name="Amina Tiger" userId="aece7710be4727ed" providerId="LiveId" clId="{53521461-4BB5-4FE9-9C12-BB029A060F1C}" dt="2020-10-12T20:37:33.920" v="22"/>
          <ac:picMkLst>
            <pc:docMk/>
            <pc:sldMk cId="4093941364" sldId="259"/>
            <ac:picMk id="4098" creationId="{D57088CD-AC71-4462-B36A-67FDE2A94365}"/>
          </ac:picMkLst>
        </pc:picChg>
      </pc:sldChg>
      <pc:sldChg chg="addSp modSp mod modAnim">
        <pc:chgData name="Amina Tiger" userId="aece7710be4727ed" providerId="LiveId" clId="{53521461-4BB5-4FE9-9C12-BB029A060F1C}" dt="2020-10-12T20:42:26.403" v="38"/>
        <pc:sldMkLst>
          <pc:docMk/>
          <pc:sldMk cId="1300413561" sldId="260"/>
        </pc:sldMkLst>
        <pc:spChg chg="add mod">
          <ac:chgData name="Amina Tiger" userId="aece7710be4727ed" providerId="LiveId" clId="{53521461-4BB5-4FE9-9C12-BB029A060F1C}" dt="2020-10-12T20:38:41.462" v="30" actId="1076"/>
          <ac:spMkLst>
            <pc:docMk/>
            <pc:sldMk cId="1300413561" sldId="260"/>
            <ac:spMk id="2" creationId="{C5F04C9E-677C-4987-8842-5F3E1B8E046B}"/>
          </ac:spMkLst>
        </pc:spChg>
        <pc:picChg chg="add mod ord">
          <ac:chgData name="Amina Tiger" userId="aece7710be4727ed" providerId="LiveId" clId="{53521461-4BB5-4FE9-9C12-BB029A060F1C}" dt="2020-10-12T20:42:05.247" v="35" actId="1076"/>
          <ac:picMkLst>
            <pc:docMk/>
            <pc:sldMk cId="1300413561" sldId="260"/>
            <ac:picMk id="4" creationId="{898BA5C3-7BEC-4A9C-8F2A-B679CF8B0F7D}"/>
          </ac:picMkLst>
        </pc:picChg>
      </pc:sldChg>
      <pc:sldChg chg="addSp modSp add del mod ord modAnim">
        <pc:chgData name="Amina Tiger" userId="aece7710be4727ed" providerId="LiveId" clId="{53521461-4BB5-4FE9-9C12-BB029A060F1C}" dt="2020-10-12T20:46:47.021" v="49"/>
        <pc:sldMkLst>
          <pc:docMk/>
          <pc:sldMk cId="911787257" sldId="261"/>
        </pc:sldMkLst>
        <pc:spChg chg="add mod">
          <ac:chgData name="Amina Tiger" userId="aece7710be4727ed" providerId="LiveId" clId="{53521461-4BB5-4FE9-9C12-BB029A060F1C}" dt="2020-10-12T20:44:56.409" v="40" actId="1076"/>
          <ac:spMkLst>
            <pc:docMk/>
            <pc:sldMk cId="911787257" sldId="261"/>
            <ac:spMk id="10" creationId="{EF6912A8-FE94-43BA-8694-4923E76E2A27}"/>
          </ac:spMkLst>
        </pc:spChg>
        <pc:spChg chg="add mod">
          <ac:chgData name="Amina Tiger" userId="aece7710be4727ed" providerId="LiveId" clId="{53521461-4BB5-4FE9-9C12-BB029A060F1C}" dt="2020-10-12T20:44:56.409" v="40" actId="1076"/>
          <ac:spMkLst>
            <pc:docMk/>
            <pc:sldMk cId="911787257" sldId="261"/>
            <ac:spMk id="11" creationId="{464C3613-834D-4F30-8F79-D312C7CC2EF5}"/>
          </ac:spMkLst>
        </pc:spChg>
        <pc:spChg chg="add mod">
          <ac:chgData name="Amina Tiger" userId="aece7710be4727ed" providerId="LiveId" clId="{53521461-4BB5-4FE9-9C12-BB029A060F1C}" dt="2020-10-12T20:44:56.409" v="40" actId="1076"/>
          <ac:spMkLst>
            <pc:docMk/>
            <pc:sldMk cId="911787257" sldId="261"/>
            <ac:spMk id="12" creationId="{3269E9B3-45ED-4D42-9EF2-96C5B27D4B62}"/>
          </ac:spMkLst>
        </pc:spChg>
        <pc:spChg chg="add mod">
          <ac:chgData name="Amina Tiger" userId="aece7710be4727ed" providerId="LiveId" clId="{53521461-4BB5-4FE9-9C12-BB029A060F1C}" dt="2020-10-12T20:44:56.409" v="40" actId="1076"/>
          <ac:spMkLst>
            <pc:docMk/>
            <pc:sldMk cId="911787257" sldId="261"/>
            <ac:spMk id="20" creationId="{9E51612A-35AF-4499-B531-A6BBFC28B964}"/>
          </ac:spMkLst>
        </pc:spChg>
        <pc:picChg chg="mod">
          <ac:chgData name="Amina Tiger" userId="aece7710be4727ed" providerId="LiveId" clId="{53521461-4BB5-4FE9-9C12-BB029A060F1C}" dt="2020-10-12T20:45:43.191" v="43" actId="1076"/>
          <ac:picMkLst>
            <pc:docMk/>
            <pc:sldMk cId="911787257" sldId="261"/>
            <ac:picMk id="5122" creationId="{281E8BB4-A4C4-40BD-81A5-228B8FC5D5FE}"/>
          </ac:picMkLst>
        </pc:picChg>
      </pc:sldChg>
      <pc:sldChg chg="addSp">
        <pc:chgData name="Amina Tiger" userId="aece7710be4727ed" providerId="LiveId" clId="{53521461-4BB5-4FE9-9C12-BB029A060F1C}" dt="2020-10-12T20:45:38.256" v="41"/>
        <pc:sldMkLst>
          <pc:docMk/>
          <pc:sldMk cId="4110254135" sldId="261"/>
        </pc:sldMkLst>
        <pc:picChg chg="add">
          <ac:chgData name="Amina Tiger" userId="aece7710be4727ed" providerId="LiveId" clId="{53521461-4BB5-4FE9-9C12-BB029A060F1C}" dt="2020-10-12T20:45:38.256" v="41"/>
          <ac:picMkLst>
            <pc:docMk/>
            <pc:sldMk cId="4110254135" sldId="261"/>
            <ac:picMk id="5122" creationId="{281E8BB4-A4C4-40BD-81A5-228B8FC5D5FE}"/>
          </ac:picMkLst>
        </pc:picChg>
      </pc:sldChg>
      <pc:sldChg chg="addSp modSp add del mod modAnim">
        <pc:chgData name="Amina Tiger" userId="aece7710be4727ed" providerId="LiveId" clId="{53521461-4BB5-4FE9-9C12-BB029A060F1C}" dt="2020-10-12T20:48:29.285" v="61" actId="1076"/>
        <pc:sldMkLst>
          <pc:docMk/>
          <pc:sldMk cId="1872943989" sldId="262"/>
        </pc:sldMkLst>
        <pc:spChg chg="add mod">
          <ac:chgData name="Amina Tiger" userId="aece7710be4727ed" providerId="LiveId" clId="{53521461-4BB5-4FE9-9C12-BB029A060F1C}" dt="2020-10-12T20:47:24.300" v="53" actId="1076"/>
          <ac:spMkLst>
            <pc:docMk/>
            <pc:sldMk cId="1872943989" sldId="262"/>
            <ac:spMk id="11" creationId="{A7C1912C-AE1F-4232-96DA-DD78C8F95FA5}"/>
          </ac:spMkLst>
        </pc:spChg>
        <pc:picChg chg="add mod">
          <ac:chgData name="Amina Tiger" userId="aece7710be4727ed" providerId="LiveId" clId="{53521461-4BB5-4FE9-9C12-BB029A060F1C}" dt="2020-10-12T20:47:26.613" v="54" actId="1076"/>
          <ac:picMkLst>
            <pc:docMk/>
            <pc:sldMk cId="1872943989" sldId="262"/>
            <ac:picMk id="10" creationId="{67BC5300-1622-4D57-9922-F95A37D7A8E7}"/>
          </ac:picMkLst>
        </pc:picChg>
        <pc:picChg chg="mod">
          <ac:chgData name="Amina Tiger" userId="aece7710be4727ed" providerId="LiveId" clId="{53521461-4BB5-4FE9-9C12-BB029A060F1C}" dt="2020-10-12T20:48:29.285" v="61" actId="1076"/>
          <ac:picMkLst>
            <pc:docMk/>
            <pc:sldMk cId="1872943989" sldId="262"/>
            <ac:picMk id="6146" creationId="{F9E1062C-A724-42E5-90AE-18A73CF16436}"/>
          </ac:picMkLst>
        </pc:picChg>
      </pc:sldChg>
      <pc:sldChg chg="addSp">
        <pc:chgData name="Amina Tiger" userId="aece7710be4727ed" providerId="LiveId" clId="{53521461-4BB5-4FE9-9C12-BB029A060F1C}" dt="2020-10-12T20:48:16.065" v="55"/>
        <pc:sldMkLst>
          <pc:docMk/>
          <pc:sldMk cId="3079649722" sldId="262"/>
        </pc:sldMkLst>
        <pc:picChg chg="add">
          <ac:chgData name="Amina Tiger" userId="aece7710be4727ed" providerId="LiveId" clId="{53521461-4BB5-4FE9-9C12-BB029A060F1C}" dt="2020-10-12T20:48:16.065" v="55"/>
          <ac:picMkLst>
            <pc:docMk/>
            <pc:sldMk cId="3079649722" sldId="262"/>
            <ac:picMk id="6146" creationId="{F9E1062C-A724-42E5-90AE-18A73CF16436}"/>
          </ac:picMkLst>
        </pc:picChg>
      </pc:sldChg>
      <pc:sldChg chg="addSp modSp add del mod modAnim">
        <pc:chgData name="Amina Tiger" userId="aece7710be4727ed" providerId="LiveId" clId="{53521461-4BB5-4FE9-9C12-BB029A060F1C}" dt="2020-10-12T20:49:41.863" v="72" actId="171"/>
        <pc:sldMkLst>
          <pc:docMk/>
          <pc:sldMk cId="1408088530" sldId="263"/>
        </pc:sldMkLst>
        <pc:spChg chg="add mod">
          <ac:chgData name="Amina Tiger" userId="aece7710be4727ed" providerId="LiveId" clId="{53521461-4BB5-4FE9-9C12-BB029A060F1C}" dt="2020-10-12T20:48:58.316" v="64" actId="1076"/>
          <ac:spMkLst>
            <pc:docMk/>
            <pc:sldMk cId="1408088530" sldId="263"/>
            <ac:spMk id="10" creationId="{ACA75449-ACE9-4D58-8869-3D1E244587E1}"/>
          </ac:spMkLst>
        </pc:spChg>
        <pc:picChg chg="add mod">
          <ac:chgData name="Amina Tiger" userId="aece7710be4727ed" providerId="LiveId" clId="{53521461-4BB5-4FE9-9C12-BB029A060F1C}" dt="2020-10-12T20:48:55.687" v="63" actId="1076"/>
          <ac:picMkLst>
            <pc:docMk/>
            <pc:sldMk cId="1408088530" sldId="263"/>
            <ac:picMk id="11" creationId="{4F048458-7127-4A81-9B26-42CD446D4153}"/>
          </ac:picMkLst>
        </pc:picChg>
        <pc:picChg chg="mod">
          <ac:chgData name="Amina Tiger" userId="aece7710be4727ed" providerId="LiveId" clId="{53521461-4BB5-4FE9-9C12-BB029A060F1C}" dt="2020-10-12T20:49:41.863" v="72" actId="171"/>
          <ac:picMkLst>
            <pc:docMk/>
            <pc:sldMk cId="1408088530" sldId="263"/>
            <ac:picMk id="7170" creationId="{E087C1C3-64EE-4398-AD20-B8C75486F886}"/>
          </ac:picMkLst>
        </pc:picChg>
      </pc:sldChg>
      <pc:sldChg chg="addSp">
        <pc:chgData name="Amina Tiger" userId="aece7710be4727ed" providerId="LiveId" clId="{53521461-4BB5-4FE9-9C12-BB029A060F1C}" dt="2020-10-12T20:49:30.234" v="65"/>
        <pc:sldMkLst>
          <pc:docMk/>
          <pc:sldMk cId="2018867182" sldId="263"/>
        </pc:sldMkLst>
        <pc:picChg chg="add">
          <ac:chgData name="Amina Tiger" userId="aece7710be4727ed" providerId="LiveId" clId="{53521461-4BB5-4FE9-9C12-BB029A060F1C}" dt="2020-10-12T20:49:30.234" v="65"/>
          <ac:picMkLst>
            <pc:docMk/>
            <pc:sldMk cId="2018867182" sldId="263"/>
            <ac:picMk id="7170" creationId="{E087C1C3-64EE-4398-AD20-B8C75486F886}"/>
          </ac:picMkLst>
        </pc:picChg>
      </pc:sldChg>
      <pc:sldChg chg="addSp">
        <pc:chgData name="Amina Tiger" userId="aece7710be4727ed" providerId="LiveId" clId="{53521461-4BB5-4FE9-9C12-BB029A060F1C}" dt="2020-10-12T21:25:35.726" v="305"/>
        <pc:sldMkLst>
          <pc:docMk/>
          <pc:sldMk cId="740870476" sldId="264"/>
        </pc:sldMkLst>
        <pc:picChg chg="add">
          <ac:chgData name="Amina Tiger" userId="aece7710be4727ed" providerId="LiveId" clId="{53521461-4BB5-4FE9-9C12-BB029A060F1C}" dt="2020-10-12T21:25:35.726" v="305"/>
          <ac:picMkLst>
            <pc:docMk/>
            <pc:sldMk cId="740870476" sldId="264"/>
            <ac:picMk id="11266" creationId="{776CAB60-CC51-484F-A391-A1701671E2FA}"/>
          </ac:picMkLst>
        </pc:picChg>
      </pc:sldChg>
      <pc:sldChg chg="addSp delSp modSp add del mod modAnim">
        <pc:chgData name="Amina Tiger" userId="aece7710be4727ed" providerId="LiveId" clId="{53521461-4BB5-4FE9-9C12-BB029A060F1C}" dt="2020-10-12T21:25:40.848" v="309" actId="1076"/>
        <pc:sldMkLst>
          <pc:docMk/>
          <pc:sldMk cId="2184319973" sldId="264"/>
        </pc:sldMkLst>
        <pc:spChg chg="add mod">
          <ac:chgData name="Amina Tiger" userId="aece7710be4727ed" providerId="LiveId" clId="{53521461-4BB5-4FE9-9C12-BB029A060F1C}" dt="2020-10-12T20:51:17.333" v="85" actId="1076"/>
          <ac:spMkLst>
            <pc:docMk/>
            <pc:sldMk cId="2184319973" sldId="264"/>
            <ac:spMk id="10" creationId="{FF512982-4572-487E-BB68-62545954D229}"/>
          </ac:spMkLst>
        </pc:spChg>
        <pc:picChg chg="add del mod ord">
          <ac:chgData name="Amina Tiger" userId="aece7710be4727ed" providerId="LiveId" clId="{53521461-4BB5-4FE9-9C12-BB029A060F1C}" dt="2020-10-12T21:25:32.363" v="304" actId="478"/>
          <ac:picMkLst>
            <pc:docMk/>
            <pc:sldMk cId="2184319973" sldId="264"/>
            <ac:picMk id="3" creationId="{ED2F37FF-D62E-492A-915B-CBF1D26C4E20}"/>
          </ac:picMkLst>
        </pc:picChg>
        <pc:picChg chg="add mod">
          <ac:chgData name="Amina Tiger" userId="aece7710be4727ed" providerId="LiveId" clId="{53521461-4BB5-4FE9-9C12-BB029A060F1C}" dt="2020-10-12T20:50:20.926" v="77" actId="1076"/>
          <ac:picMkLst>
            <pc:docMk/>
            <pc:sldMk cId="2184319973" sldId="264"/>
            <ac:picMk id="11" creationId="{1D278496-0BE4-472A-905D-6B51A5A65D35}"/>
          </ac:picMkLst>
        </pc:picChg>
        <pc:picChg chg="mod">
          <ac:chgData name="Amina Tiger" userId="aece7710be4727ed" providerId="LiveId" clId="{53521461-4BB5-4FE9-9C12-BB029A060F1C}" dt="2020-10-12T21:25:40.848" v="309" actId="1076"/>
          <ac:picMkLst>
            <pc:docMk/>
            <pc:sldMk cId="2184319973" sldId="264"/>
            <ac:picMk id="11266" creationId="{776CAB60-CC51-484F-A391-A1701671E2FA}"/>
          </ac:picMkLst>
        </pc:picChg>
      </pc:sldChg>
      <pc:sldChg chg="addSp">
        <pc:chgData name="Amina Tiger" userId="aece7710be4727ed" providerId="LiveId" clId="{53521461-4BB5-4FE9-9C12-BB029A060F1C}" dt="2020-10-12T20:53:44.932" v="99"/>
        <pc:sldMkLst>
          <pc:docMk/>
          <pc:sldMk cId="2982004791" sldId="265"/>
        </pc:sldMkLst>
        <pc:picChg chg="add">
          <ac:chgData name="Amina Tiger" userId="aece7710be4727ed" providerId="LiveId" clId="{53521461-4BB5-4FE9-9C12-BB029A060F1C}" dt="2020-10-12T20:53:44.932" v="99"/>
          <ac:picMkLst>
            <pc:docMk/>
            <pc:sldMk cId="2982004791" sldId="265"/>
            <ac:picMk id="8194" creationId="{4849FFC3-7E2E-4399-AF11-99A222534A8C}"/>
          </ac:picMkLst>
        </pc:picChg>
      </pc:sldChg>
      <pc:sldChg chg="addSp delSp modSp add del mod modAnim">
        <pc:chgData name="Amina Tiger" userId="aece7710be4727ed" providerId="LiveId" clId="{53521461-4BB5-4FE9-9C12-BB029A060F1C}" dt="2020-10-12T20:53:54.230" v="105" actId="1076"/>
        <pc:sldMkLst>
          <pc:docMk/>
          <pc:sldMk cId="3732096225" sldId="265"/>
        </pc:sldMkLst>
        <pc:spChg chg="add mod">
          <ac:chgData name="Amina Tiger" userId="aece7710be4727ed" providerId="LiveId" clId="{53521461-4BB5-4FE9-9C12-BB029A060F1C}" dt="2020-10-12T20:52:45.994" v="98" actId="1076"/>
          <ac:spMkLst>
            <pc:docMk/>
            <pc:sldMk cId="3732096225" sldId="265"/>
            <ac:spMk id="12" creationId="{F19C60AF-F83B-4F6F-BEF1-56B37AAC08D1}"/>
          </ac:spMkLst>
        </pc:spChg>
        <pc:picChg chg="add del mod">
          <ac:chgData name="Amina Tiger" userId="aece7710be4727ed" providerId="LiveId" clId="{53521461-4BB5-4FE9-9C12-BB029A060F1C}" dt="2020-10-12T20:52:27.364" v="95" actId="22"/>
          <ac:picMkLst>
            <pc:docMk/>
            <pc:sldMk cId="3732096225" sldId="265"/>
            <ac:picMk id="3" creationId="{967C3475-366F-45E6-8799-612E6998DB58}"/>
          </ac:picMkLst>
        </pc:picChg>
        <pc:picChg chg="mod">
          <ac:chgData name="Amina Tiger" userId="aece7710be4727ed" providerId="LiveId" clId="{53521461-4BB5-4FE9-9C12-BB029A060F1C}" dt="2020-10-12T20:51:44.785" v="87" actId="1076"/>
          <ac:picMkLst>
            <pc:docMk/>
            <pc:sldMk cId="3732096225" sldId="265"/>
            <ac:picMk id="18" creationId="{5D39B53A-C5E2-4C16-8823-BCB6EC576ACE}"/>
          </ac:picMkLst>
        </pc:picChg>
        <pc:picChg chg="add mod">
          <ac:chgData name="Amina Tiger" userId="aece7710be4727ed" providerId="LiveId" clId="{53521461-4BB5-4FE9-9C12-BB029A060F1C}" dt="2020-10-12T20:52:43.471" v="97" actId="1076"/>
          <ac:picMkLst>
            <pc:docMk/>
            <pc:sldMk cId="3732096225" sldId="265"/>
            <ac:picMk id="20" creationId="{120F8CE9-761F-4396-B65B-2C8B1C1AD4CA}"/>
          </ac:picMkLst>
        </pc:picChg>
        <pc:picChg chg="mod">
          <ac:chgData name="Amina Tiger" userId="aece7710be4727ed" providerId="LiveId" clId="{53521461-4BB5-4FE9-9C12-BB029A060F1C}" dt="2020-10-12T20:53:54.230" v="105" actId="1076"/>
          <ac:picMkLst>
            <pc:docMk/>
            <pc:sldMk cId="3732096225" sldId="265"/>
            <ac:picMk id="8194" creationId="{4849FFC3-7E2E-4399-AF11-99A222534A8C}"/>
          </ac:picMkLst>
        </pc:picChg>
      </pc:sldChg>
      <pc:sldChg chg="addSp">
        <pc:chgData name="Amina Tiger" userId="aece7710be4727ed" providerId="LiveId" clId="{53521461-4BB5-4FE9-9C12-BB029A060F1C}" dt="2020-10-12T20:55:27.765" v="110"/>
        <pc:sldMkLst>
          <pc:docMk/>
          <pc:sldMk cId="1640278895" sldId="266"/>
        </pc:sldMkLst>
        <pc:picChg chg="add">
          <ac:chgData name="Amina Tiger" userId="aece7710be4727ed" providerId="LiveId" clId="{53521461-4BB5-4FE9-9C12-BB029A060F1C}" dt="2020-10-12T20:55:27.765" v="110"/>
          <ac:picMkLst>
            <pc:docMk/>
            <pc:sldMk cId="1640278895" sldId="266"/>
            <ac:picMk id="9218" creationId="{372DC2BD-69BB-473B-A33E-F0CCDECE92AF}"/>
          </ac:picMkLst>
        </pc:picChg>
      </pc:sldChg>
      <pc:sldChg chg="addSp delSp modSp add del mod modAnim">
        <pc:chgData name="Amina Tiger" userId="aece7710be4727ed" providerId="LiveId" clId="{53521461-4BB5-4FE9-9C12-BB029A060F1C}" dt="2020-10-12T21:28:49.862" v="317"/>
        <pc:sldMkLst>
          <pc:docMk/>
          <pc:sldMk cId="2065855634" sldId="266"/>
        </pc:sldMkLst>
        <pc:spChg chg="add mod">
          <ac:chgData name="Amina Tiger" userId="aece7710be4727ed" providerId="LiveId" clId="{53521461-4BB5-4FE9-9C12-BB029A060F1C}" dt="2020-10-12T20:57:31.626" v="139" actId="1076"/>
          <ac:spMkLst>
            <pc:docMk/>
            <pc:sldMk cId="2065855634" sldId="266"/>
            <ac:spMk id="12" creationId="{6C1204D1-F926-4CA9-AB3E-C5C4C88857B5}"/>
          </ac:spMkLst>
        </pc:spChg>
        <pc:spChg chg="add mod">
          <ac:chgData name="Amina Tiger" userId="aece7710be4727ed" providerId="LiveId" clId="{53521461-4BB5-4FE9-9C12-BB029A060F1C}" dt="2020-10-12T20:57:15.183" v="136" actId="255"/>
          <ac:spMkLst>
            <pc:docMk/>
            <pc:sldMk cId="2065855634" sldId="266"/>
            <ac:spMk id="20" creationId="{2838D12E-993B-430A-98F9-E39E4FBDA8F3}"/>
          </ac:spMkLst>
        </pc:spChg>
        <pc:spChg chg="add mod">
          <ac:chgData name="Amina Tiger" userId="aece7710be4727ed" providerId="LiveId" clId="{53521461-4BB5-4FE9-9C12-BB029A060F1C}" dt="2020-10-12T20:56:47.331" v="133" actId="207"/>
          <ac:spMkLst>
            <pc:docMk/>
            <pc:sldMk cId="2065855634" sldId="266"/>
            <ac:spMk id="22" creationId="{DAA62394-9931-4FD7-BEC2-D8DB4FBF6991}"/>
          </ac:spMkLst>
        </pc:spChg>
        <pc:spChg chg="add mod">
          <ac:chgData name="Amina Tiger" userId="aece7710be4727ed" providerId="LiveId" clId="{53521461-4BB5-4FE9-9C12-BB029A060F1C}" dt="2020-10-12T20:56:50.731" v="134" actId="207"/>
          <ac:spMkLst>
            <pc:docMk/>
            <pc:sldMk cId="2065855634" sldId="266"/>
            <ac:spMk id="23" creationId="{C501433C-DE91-4EB5-82E4-9B6D9D302E6D}"/>
          </ac:spMkLst>
        </pc:spChg>
        <pc:spChg chg="add mod">
          <ac:chgData name="Amina Tiger" userId="aece7710be4727ed" providerId="LiveId" clId="{53521461-4BB5-4FE9-9C12-BB029A060F1C}" dt="2020-10-12T20:56:53.524" v="135" actId="207"/>
          <ac:spMkLst>
            <pc:docMk/>
            <pc:sldMk cId="2065855634" sldId="266"/>
            <ac:spMk id="24" creationId="{F42EB3D6-861B-471E-99BA-880C73AAADF3}"/>
          </ac:spMkLst>
        </pc:spChg>
        <pc:spChg chg="add mod">
          <ac:chgData name="Amina Tiger" userId="aece7710be4727ed" providerId="LiveId" clId="{53521461-4BB5-4FE9-9C12-BB029A060F1C}" dt="2020-10-12T20:57:46.152" v="141" actId="1076"/>
          <ac:spMkLst>
            <pc:docMk/>
            <pc:sldMk cId="2065855634" sldId="266"/>
            <ac:spMk id="27" creationId="{411D1777-8FA8-42F5-B0AF-0E23CE623FD9}"/>
          </ac:spMkLst>
        </pc:spChg>
        <pc:picChg chg="add del">
          <ac:chgData name="Amina Tiger" userId="aece7710be4727ed" providerId="LiveId" clId="{53521461-4BB5-4FE9-9C12-BB029A060F1C}" dt="2020-10-12T20:54:44.631" v="107" actId="22"/>
          <ac:picMkLst>
            <pc:docMk/>
            <pc:sldMk cId="2065855634" sldId="266"/>
            <ac:picMk id="3" creationId="{86B8F880-983E-4B07-8F41-CDD6D5E999CE}"/>
          </ac:picMkLst>
        </pc:picChg>
        <pc:picChg chg="mod">
          <ac:chgData name="Amina Tiger" userId="aece7710be4727ed" providerId="LiveId" clId="{53521461-4BB5-4FE9-9C12-BB029A060F1C}" dt="2020-10-12T20:56:26.167" v="129" actId="1076"/>
          <ac:picMkLst>
            <pc:docMk/>
            <pc:sldMk cId="2065855634" sldId="266"/>
            <ac:picMk id="18" creationId="{5D39B53A-C5E2-4C16-8823-BCB6EC576ACE}"/>
          </ac:picMkLst>
        </pc:picChg>
        <pc:picChg chg="add mod">
          <ac:chgData name="Amina Tiger" userId="aece7710be4727ed" providerId="LiveId" clId="{53521461-4BB5-4FE9-9C12-BB029A060F1C}" dt="2020-10-12T20:57:18.129" v="137" actId="1076"/>
          <ac:picMkLst>
            <pc:docMk/>
            <pc:sldMk cId="2065855634" sldId="266"/>
            <ac:picMk id="25" creationId="{19A1A47E-FA3E-4A03-B957-5826FE1E41D4}"/>
          </ac:picMkLst>
        </pc:picChg>
        <pc:picChg chg="add del mod">
          <ac:chgData name="Amina Tiger" userId="aece7710be4727ed" providerId="LiveId" clId="{53521461-4BB5-4FE9-9C12-BB029A060F1C}" dt="2020-10-12T20:55:00.919" v="109" actId="478"/>
          <ac:picMkLst>
            <pc:docMk/>
            <pc:sldMk cId="2065855634" sldId="266"/>
            <ac:picMk id="26" creationId="{21F07DC5-BAAD-49B6-B444-590E6EC21894}"/>
          </ac:picMkLst>
        </pc:picChg>
        <pc:picChg chg="add mod">
          <ac:chgData name="Amina Tiger" userId="aece7710be4727ed" providerId="LiveId" clId="{53521461-4BB5-4FE9-9C12-BB029A060F1C}" dt="2020-10-12T20:54:55.921" v="108"/>
          <ac:picMkLst>
            <pc:docMk/>
            <pc:sldMk cId="2065855634" sldId="266"/>
            <ac:picMk id="28" creationId="{F7B8BC49-694E-4CE0-A9D6-52FA8E2A72AC}"/>
          </ac:picMkLst>
        </pc:picChg>
        <pc:picChg chg="mod">
          <ac:chgData name="Amina Tiger" userId="aece7710be4727ed" providerId="LiveId" clId="{53521461-4BB5-4FE9-9C12-BB029A060F1C}" dt="2020-10-12T20:56:18.539" v="127" actId="1076"/>
          <ac:picMkLst>
            <pc:docMk/>
            <pc:sldMk cId="2065855634" sldId="266"/>
            <ac:picMk id="9218" creationId="{372DC2BD-69BB-473B-A33E-F0CCDECE92AF}"/>
          </ac:picMkLst>
        </pc:picChg>
      </pc:sldChg>
      <pc:sldChg chg="addSp delSp modSp mod modAnim">
        <pc:chgData name="Amina Tiger" userId="aece7710be4727ed" providerId="LiveId" clId="{53521461-4BB5-4FE9-9C12-BB029A060F1C}" dt="2020-10-12T21:28:36.677" v="316"/>
        <pc:sldMkLst>
          <pc:docMk/>
          <pc:sldMk cId="3896205988" sldId="267"/>
        </pc:sldMkLst>
        <pc:spChg chg="add mod">
          <ac:chgData name="Amina Tiger" userId="aece7710be4727ed" providerId="LiveId" clId="{53521461-4BB5-4FE9-9C12-BB029A060F1C}" dt="2020-10-12T20:58:27.840" v="151" actId="1076"/>
          <ac:spMkLst>
            <pc:docMk/>
            <pc:sldMk cId="3896205988" sldId="267"/>
            <ac:spMk id="10" creationId="{1F3C73BD-7129-429C-86F6-96AEB5067EA2}"/>
          </ac:spMkLst>
        </pc:spChg>
        <pc:spChg chg="add mod">
          <ac:chgData name="Amina Tiger" userId="aece7710be4727ed" providerId="LiveId" clId="{53521461-4BB5-4FE9-9C12-BB029A060F1C}" dt="2020-10-12T20:58:18.917" v="147" actId="207"/>
          <ac:spMkLst>
            <pc:docMk/>
            <pc:sldMk cId="3896205988" sldId="267"/>
            <ac:spMk id="12" creationId="{6CF90FA4-AC3F-4C7B-A1D8-FC4E5F3D79FF}"/>
          </ac:spMkLst>
        </pc:spChg>
        <pc:spChg chg="add mod">
          <ac:chgData name="Amina Tiger" userId="aece7710be4727ed" providerId="LiveId" clId="{53521461-4BB5-4FE9-9C12-BB029A060F1C}" dt="2020-10-12T20:58:41.654" v="155" actId="207"/>
          <ac:spMkLst>
            <pc:docMk/>
            <pc:sldMk cId="3896205988" sldId="267"/>
            <ac:spMk id="22" creationId="{E4F743EA-B88E-46CA-A246-33396417FF15}"/>
          </ac:spMkLst>
        </pc:spChg>
        <pc:spChg chg="add mod">
          <ac:chgData name="Amina Tiger" userId="aece7710be4727ed" providerId="LiveId" clId="{53521461-4BB5-4FE9-9C12-BB029A060F1C}" dt="2020-10-12T20:58:41.654" v="155" actId="207"/>
          <ac:spMkLst>
            <pc:docMk/>
            <pc:sldMk cId="3896205988" sldId="267"/>
            <ac:spMk id="23" creationId="{45E77A51-3E99-41EF-93BA-88BBBA80F736}"/>
          </ac:spMkLst>
        </pc:spChg>
        <pc:spChg chg="add mod">
          <ac:chgData name="Amina Tiger" userId="aece7710be4727ed" providerId="LiveId" clId="{53521461-4BB5-4FE9-9C12-BB029A060F1C}" dt="2020-10-12T20:58:41.654" v="155" actId="207"/>
          <ac:spMkLst>
            <pc:docMk/>
            <pc:sldMk cId="3896205988" sldId="267"/>
            <ac:spMk id="24" creationId="{21C5DD98-BDAB-482A-90EE-81D9EFC825B5}"/>
          </ac:spMkLst>
        </pc:spChg>
        <pc:spChg chg="add mod">
          <ac:chgData name="Amina Tiger" userId="aece7710be4727ed" providerId="LiveId" clId="{53521461-4BB5-4FE9-9C12-BB029A060F1C}" dt="2020-10-12T21:04:53.699" v="179" actId="1076"/>
          <ac:spMkLst>
            <pc:docMk/>
            <pc:sldMk cId="3896205988" sldId="267"/>
            <ac:spMk id="25" creationId="{D676F165-32C3-4036-ABB2-3960DE1054B3}"/>
          </ac:spMkLst>
        </pc:spChg>
        <pc:picChg chg="add del mod">
          <ac:chgData name="Amina Tiger" userId="aece7710be4727ed" providerId="LiveId" clId="{53521461-4BB5-4FE9-9C12-BB029A060F1C}" dt="2020-10-12T21:02:03.142" v="163" actId="22"/>
          <ac:picMkLst>
            <pc:docMk/>
            <pc:sldMk cId="3896205988" sldId="267"/>
            <ac:picMk id="3" creationId="{5703A516-8726-4F64-BEDB-AB800FB400CF}"/>
          </ac:picMkLst>
        </pc:picChg>
        <pc:picChg chg="add del">
          <ac:chgData name="Amina Tiger" userId="aece7710be4727ed" providerId="LiveId" clId="{53521461-4BB5-4FE9-9C12-BB029A060F1C}" dt="2020-10-12T21:02:16.940" v="165" actId="22"/>
          <ac:picMkLst>
            <pc:docMk/>
            <pc:sldMk cId="3896205988" sldId="267"/>
            <ac:picMk id="5" creationId="{7EEB4486-9EAF-41B0-896E-AAB1DE057463}"/>
          </ac:picMkLst>
        </pc:picChg>
        <pc:picChg chg="add del">
          <ac:chgData name="Amina Tiger" userId="aece7710be4727ed" providerId="LiveId" clId="{53521461-4BB5-4FE9-9C12-BB029A060F1C}" dt="2020-10-12T21:02:52.314" v="169" actId="22"/>
          <ac:picMkLst>
            <pc:docMk/>
            <pc:sldMk cId="3896205988" sldId="267"/>
            <ac:picMk id="7" creationId="{2AD7F627-C283-4E71-B65B-598B140AF3F7}"/>
          </ac:picMkLst>
        </pc:picChg>
        <pc:picChg chg="add del">
          <ac:chgData name="Amina Tiger" userId="aece7710be4727ed" providerId="LiveId" clId="{53521461-4BB5-4FE9-9C12-BB029A060F1C}" dt="2020-10-12T21:03:24.362" v="173" actId="22"/>
          <ac:picMkLst>
            <pc:docMk/>
            <pc:sldMk cId="3896205988" sldId="267"/>
            <ac:picMk id="9" creationId="{06DB1CEC-6FDF-418B-9769-58C2750DB071}"/>
          </ac:picMkLst>
        </pc:picChg>
        <pc:picChg chg="add mod">
          <ac:chgData name="Amina Tiger" userId="aece7710be4727ed" providerId="LiveId" clId="{53521461-4BB5-4FE9-9C12-BB029A060F1C}" dt="2020-10-12T20:58:12.302" v="145" actId="14100"/>
          <ac:picMkLst>
            <pc:docMk/>
            <pc:sldMk cId="3896205988" sldId="267"/>
            <ac:picMk id="11" creationId="{E67B57F1-2886-4286-9BAA-E32BA9261CD9}"/>
          </ac:picMkLst>
        </pc:picChg>
        <pc:picChg chg="add del mod">
          <ac:chgData name="Amina Tiger" userId="aece7710be4727ed" providerId="LiveId" clId="{53521461-4BB5-4FE9-9C12-BB029A060F1C}" dt="2020-10-12T20:58:08.939" v="144" actId="478"/>
          <ac:picMkLst>
            <pc:docMk/>
            <pc:sldMk cId="3896205988" sldId="267"/>
            <ac:picMk id="20" creationId="{6F2F602A-B9DF-4EE9-8EE2-35A1A81FFB04}"/>
          </ac:picMkLst>
        </pc:picChg>
        <pc:picChg chg="add mod">
          <ac:chgData name="Amina Tiger" userId="aece7710be4727ed" providerId="LiveId" clId="{53521461-4BB5-4FE9-9C12-BB029A060F1C}" dt="2020-10-12T21:04:38.778" v="177" actId="1076"/>
          <ac:picMkLst>
            <pc:docMk/>
            <pc:sldMk cId="3896205988" sldId="267"/>
            <ac:picMk id="27" creationId="{8832442E-5BDF-4BFE-AD5E-A8E08F995592}"/>
          </ac:picMkLst>
        </pc:picChg>
      </pc:sldChg>
      <pc:sldChg chg="addSp modSp mod modAnim">
        <pc:chgData name="Amina Tiger" userId="aece7710be4727ed" providerId="LiveId" clId="{53521461-4BB5-4FE9-9C12-BB029A060F1C}" dt="2020-10-12T21:30:17.207" v="321"/>
        <pc:sldMkLst>
          <pc:docMk/>
          <pc:sldMk cId="2640949448" sldId="268"/>
        </pc:sldMkLst>
        <pc:spChg chg="add mod">
          <ac:chgData name="Amina Tiger" userId="aece7710be4727ed" providerId="LiveId" clId="{53521461-4BB5-4FE9-9C12-BB029A060F1C}" dt="2020-10-12T21:07:18.010" v="191" actId="1076"/>
          <ac:spMkLst>
            <pc:docMk/>
            <pc:sldMk cId="2640949448" sldId="268"/>
            <ac:spMk id="12" creationId="{BD8CAEB4-0973-4B1D-B5D8-DA63D55D3BF6}"/>
          </ac:spMkLst>
        </pc:spChg>
        <pc:spChg chg="add mod">
          <ac:chgData name="Amina Tiger" userId="aece7710be4727ed" providerId="LiveId" clId="{53521461-4BB5-4FE9-9C12-BB029A060F1C}" dt="2020-10-12T21:07:12.721" v="189" actId="207"/>
          <ac:spMkLst>
            <pc:docMk/>
            <pc:sldMk cId="2640949448" sldId="268"/>
            <ac:spMk id="20" creationId="{595805C4-DD08-4667-A83D-0D5715CB821E}"/>
          </ac:spMkLst>
        </pc:spChg>
        <pc:spChg chg="add mod">
          <ac:chgData name="Amina Tiger" userId="aece7710be4727ed" providerId="LiveId" clId="{53521461-4BB5-4FE9-9C12-BB029A060F1C}" dt="2020-10-12T21:07:26.465" v="192" actId="207"/>
          <ac:spMkLst>
            <pc:docMk/>
            <pc:sldMk cId="2640949448" sldId="268"/>
            <ac:spMk id="22" creationId="{47F5FAB7-3220-4266-B065-D96BCC7C3997}"/>
          </ac:spMkLst>
        </pc:spChg>
        <pc:spChg chg="add mod">
          <ac:chgData name="Amina Tiger" userId="aece7710be4727ed" providerId="LiveId" clId="{53521461-4BB5-4FE9-9C12-BB029A060F1C}" dt="2020-10-12T21:08:10.376" v="203" actId="1076"/>
          <ac:spMkLst>
            <pc:docMk/>
            <pc:sldMk cId="2640949448" sldId="268"/>
            <ac:spMk id="23" creationId="{3A8C8B2C-32DC-44ED-B7F6-362C61D9479D}"/>
          </ac:spMkLst>
        </pc:spChg>
        <pc:spChg chg="add mod">
          <ac:chgData name="Amina Tiger" userId="aece7710be4727ed" providerId="LiveId" clId="{53521461-4BB5-4FE9-9C12-BB029A060F1C}" dt="2020-10-12T21:08:07.043" v="202" actId="1076"/>
          <ac:spMkLst>
            <pc:docMk/>
            <pc:sldMk cId="2640949448" sldId="268"/>
            <ac:spMk id="24" creationId="{A9CEAD43-C8E1-4C92-BD95-F1B6C6BD544A}"/>
          </ac:spMkLst>
        </pc:spChg>
        <pc:spChg chg="add mod">
          <ac:chgData name="Amina Tiger" userId="aece7710be4727ed" providerId="LiveId" clId="{53521461-4BB5-4FE9-9C12-BB029A060F1C}" dt="2020-10-12T21:30:05.448" v="319" actId="1076"/>
          <ac:spMkLst>
            <pc:docMk/>
            <pc:sldMk cId="2640949448" sldId="268"/>
            <ac:spMk id="26" creationId="{CC65AC6A-D9AE-4D57-9C62-BF1D64B002EE}"/>
          </ac:spMkLst>
        </pc:spChg>
        <pc:picChg chg="add mod">
          <ac:chgData name="Amina Tiger" userId="aece7710be4727ed" providerId="LiveId" clId="{53521461-4BB5-4FE9-9C12-BB029A060F1C}" dt="2020-10-12T21:08:19.579" v="206" actId="1076"/>
          <ac:picMkLst>
            <pc:docMk/>
            <pc:sldMk cId="2640949448" sldId="268"/>
            <ac:picMk id="3" creationId="{1D3E49ED-B04A-4888-AF90-CA8CA7C9E833}"/>
          </ac:picMkLst>
        </pc:picChg>
        <pc:picChg chg="add mod">
          <ac:chgData name="Amina Tiger" userId="aece7710be4727ed" providerId="LiveId" clId="{53521461-4BB5-4FE9-9C12-BB029A060F1C}" dt="2020-10-12T21:07:09.235" v="188" actId="1076"/>
          <ac:picMkLst>
            <pc:docMk/>
            <pc:sldMk cId="2640949448" sldId="268"/>
            <ac:picMk id="25" creationId="{536D258F-9388-46D8-8CFC-1434AF8921ED}"/>
          </ac:picMkLst>
        </pc:picChg>
      </pc:sldChg>
      <pc:sldChg chg="addSp modSp mod modAnim">
        <pc:chgData name="Amina Tiger" userId="aece7710be4727ed" providerId="LiveId" clId="{53521461-4BB5-4FE9-9C12-BB029A060F1C}" dt="2020-10-12T21:27:49.509" v="311"/>
        <pc:sldMkLst>
          <pc:docMk/>
          <pc:sldMk cId="1728301415" sldId="269"/>
        </pc:sldMkLst>
        <pc:spChg chg="add mod">
          <ac:chgData name="Amina Tiger" userId="aece7710be4727ed" providerId="LiveId" clId="{53521461-4BB5-4FE9-9C12-BB029A060F1C}" dt="2020-10-12T21:11:32.873" v="224" actId="1076"/>
          <ac:spMkLst>
            <pc:docMk/>
            <pc:sldMk cId="1728301415" sldId="269"/>
            <ac:spMk id="12" creationId="{FF7D841C-A3F9-467C-A5E4-E10307252564}"/>
          </ac:spMkLst>
        </pc:spChg>
        <pc:spChg chg="add mod">
          <ac:chgData name="Amina Tiger" userId="aece7710be4727ed" providerId="LiveId" clId="{53521461-4BB5-4FE9-9C12-BB029A060F1C}" dt="2020-10-12T21:11:10.424" v="219" actId="255"/>
          <ac:spMkLst>
            <pc:docMk/>
            <pc:sldMk cId="1728301415" sldId="269"/>
            <ac:spMk id="20" creationId="{57A36F29-5F14-44AD-93DE-0659B4A1BF7B}"/>
          </ac:spMkLst>
        </pc:spChg>
        <pc:spChg chg="add mod">
          <ac:chgData name="Amina Tiger" userId="aece7710be4727ed" providerId="LiveId" clId="{53521461-4BB5-4FE9-9C12-BB029A060F1C}" dt="2020-10-12T21:12:25.973" v="237" actId="207"/>
          <ac:spMkLst>
            <pc:docMk/>
            <pc:sldMk cId="1728301415" sldId="269"/>
            <ac:spMk id="22" creationId="{A0ED926A-41EE-4A91-9469-C52A244F2C07}"/>
          </ac:spMkLst>
        </pc:spChg>
        <pc:spChg chg="add mod">
          <ac:chgData name="Amina Tiger" userId="aece7710be4727ed" providerId="LiveId" clId="{53521461-4BB5-4FE9-9C12-BB029A060F1C}" dt="2020-10-12T21:12:25.973" v="237" actId="207"/>
          <ac:spMkLst>
            <pc:docMk/>
            <pc:sldMk cId="1728301415" sldId="269"/>
            <ac:spMk id="23" creationId="{8940321C-AD2F-4A67-AE88-221AB8F2C168}"/>
          </ac:spMkLst>
        </pc:spChg>
        <pc:spChg chg="add mod">
          <ac:chgData name="Amina Tiger" userId="aece7710be4727ed" providerId="LiveId" clId="{53521461-4BB5-4FE9-9C12-BB029A060F1C}" dt="2020-10-12T21:12:25.973" v="237" actId="207"/>
          <ac:spMkLst>
            <pc:docMk/>
            <pc:sldMk cId="1728301415" sldId="269"/>
            <ac:spMk id="24" creationId="{B164EDE9-8667-4357-B6C5-DE8CD73E06BD}"/>
          </ac:spMkLst>
        </pc:spChg>
        <pc:spChg chg="add mod">
          <ac:chgData name="Amina Tiger" userId="aece7710be4727ed" providerId="LiveId" clId="{53521461-4BB5-4FE9-9C12-BB029A060F1C}" dt="2020-10-12T21:12:01.019" v="229" actId="1076"/>
          <ac:spMkLst>
            <pc:docMk/>
            <pc:sldMk cId="1728301415" sldId="269"/>
            <ac:spMk id="26" creationId="{5D933A2B-88D0-496B-93D1-979498652B34}"/>
          </ac:spMkLst>
        </pc:spChg>
        <pc:picChg chg="add mod">
          <ac:chgData name="Amina Tiger" userId="aece7710be4727ed" providerId="LiveId" clId="{53521461-4BB5-4FE9-9C12-BB029A060F1C}" dt="2020-10-12T21:12:08.436" v="233" actId="14100"/>
          <ac:picMkLst>
            <pc:docMk/>
            <pc:sldMk cId="1728301415" sldId="269"/>
            <ac:picMk id="3" creationId="{282F7CD8-FEBC-4ACE-B5B6-AAC94EDE61A1}"/>
          </ac:picMkLst>
        </pc:picChg>
        <pc:picChg chg="add mod">
          <ac:chgData name="Amina Tiger" userId="aece7710be4727ed" providerId="LiveId" clId="{53521461-4BB5-4FE9-9C12-BB029A060F1C}" dt="2020-10-12T21:11:19.508" v="220" actId="14100"/>
          <ac:picMkLst>
            <pc:docMk/>
            <pc:sldMk cId="1728301415" sldId="269"/>
            <ac:picMk id="25" creationId="{D4B4C6FE-314A-4D45-B4BE-73304456E1EF}"/>
          </ac:picMkLst>
        </pc:picChg>
      </pc:sldChg>
      <pc:sldChg chg="addSp delSp modSp add del mod modAnim">
        <pc:chgData name="Amina Tiger" userId="aece7710be4727ed" providerId="LiveId" clId="{53521461-4BB5-4FE9-9C12-BB029A060F1C}" dt="2020-10-12T21:30:02.096" v="318" actId="1076"/>
        <pc:sldMkLst>
          <pc:docMk/>
          <pc:sldMk cId="3046145848" sldId="270"/>
        </pc:sldMkLst>
        <pc:spChg chg="add mod">
          <ac:chgData name="Amina Tiger" userId="aece7710be4727ed" providerId="LiveId" clId="{53521461-4BB5-4FE9-9C12-BB029A060F1C}" dt="2020-10-12T21:30:02.096" v="318" actId="1076"/>
          <ac:spMkLst>
            <pc:docMk/>
            <pc:sldMk cId="3046145848" sldId="270"/>
            <ac:spMk id="20" creationId="{68E1D5DC-2652-4812-8990-D316E050B2AB}"/>
          </ac:spMkLst>
        </pc:spChg>
        <pc:spChg chg="add mod">
          <ac:chgData name="Amina Tiger" userId="aece7710be4727ed" providerId="LiveId" clId="{53521461-4BB5-4FE9-9C12-BB029A060F1C}" dt="2020-10-12T21:15:55.939" v="262" actId="255"/>
          <ac:spMkLst>
            <pc:docMk/>
            <pc:sldMk cId="3046145848" sldId="270"/>
            <ac:spMk id="22" creationId="{43A26BFC-1A28-4AA5-AB46-77E74640AD54}"/>
          </ac:spMkLst>
        </pc:spChg>
        <pc:spChg chg="add mod">
          <ac:chgData name="Amina Tiger" userId="aece7710be4727ed" providerId="LiveId" clId="{53521461-4BB5-4FE9-9C12-BB029A060F1C}" dt="2020-10-12T21:18:46.539" v="299" actId="1076"/>
          <ac:spMkLst>
            <pc:docMk/>
            <pc:sldMk cId="3046145848" sldId="270"/>
            <ac:spMk id="23" creationId="{9246A12A-4762-4A30-97C2-7C9CB941C24E}"/>
          </ac:spMkLst>
        </pc:spChg>
        <pc:spChg chg="add mod">
          <ac:chgData name="Amina Tiger" userId="aece7710be4727ed" providerId="LiveId" clId="{53521461-4BB5-4FE9-9C12-BB029A060F1C}" dt="2020-10-12T21:18:53.456" v="302" actId="1076"/>
          <ac:spMkLst>
            <pc:docMk/>
            <pc:sldMk cId="3046145848" sldId="270"/>
            <ac:spMk id="24" creationId="{5C347194-C477-429B-B4F9-EDD0FA8261B5}"/>
          </ac:spMkLst>
        </pc:spChg>
        <pc:spChg chg="add mod">
          <ac:chgData name="Amina Tiger" userId="aece7710be4727ed" providerId="LiveId" clId="{53521461-4BB5-4FE9-9C12-BB029A060F1C}" dt="2020-10-12T21:18:56.818" v="303" actId="1076"/>
          <ac:spMkLst>
            <pc:docMk/>
            <pc:sldMk cId="3046145848" sldId="270"/>
            <ac:spMk id="25" creationId="{03CF5CF5-A91A-4DE9-BA64-0DA9AA84B12C}"/>
          </ac:spMkLst>
        </pc:spChg>
        <pc:spChg chg="add del mod">
          <ac:chgData name="Amina Tiger" userId="aece7710be4727ed" providerId="LiveId" clId="{53521461-4BB5-4FE9-9C12-BB029A060F1C}" dt="2020-10-12T21:16:22.451" v="266"/>
          <ac:spMkLst>
            <pc:docMk/>
            <pc:sldMk cId="3046145848" sldId="270"/>
            <ac:spMk id="27" creationId="{EE52B2B2-D5D9-429D-ABB4-FC94F002A8AE}"/>
          </ac:spMkLst>
        </pc:spChg>
        <pc:spChg chg="add del mod">
          <ac:chgData name="Amina Tiger" userId="aece7710be4727ed" providerId="LiveId" clId="{53521461-4BB5-4FE9-9C12-BB029A060F1C}" dt="2020-10-12T21:16:22.451" v="266"/>
          <ac:spMkLst>
            <pc:docMk/>
            <pc:sldMk cId="3046145848" sldId="270"/>
            <ac:spMk id="28" creationId="{84D7867B-038C-48E9-BEAC-1651CDE4D1ED}"/>
          </ac:spMkLst>
        </pc:spChg>
        <pc:spChg chg="add del mod">
          <ac:chgData name="Amina Tiger" userId="aece7710be4727ed" providerId="LiveId" clId="{53521461-4BB5-4FE9-9C12-BB029A060F1C}" dt="2020-10-12T21:16:22.451" v="266"/>
          <ac:spMkLst>
            <pc:docMk/>
            <pc:sldMk cId="3046145848" sldId="270"/>
            <ac:spMk id="29" creationId="{3F4C11DC-0CD9-476F-8251-2AB3CB4E2968}"/>
          </ac:spMkLst>
        </pc:spChg>
        <pc:spChg chg="add del mod">
          <ac:chgData name="Amina Tiger" userId="aece7710be4727ed" providerId="LiveId" clId="{53521461-4BB5-4FE9-9C12-BB029A060F1C}" dt="2020-10-12T21:16:22.451" v="266"/>
          <ac:spMkLst>
            <pc:docMk/>
            <pc:sldMk cId="3046145848" sldId="270"/>
            <ac:spMk id="30" creationId="{47D24A71-F2A3-4394-AF45-F1657B3BEA0B}"/>
          </ac:spMkLst>
        </pc:spChg>
        <pc:spChg chg="add del mod">
          <ac:chgData name="Amina Tiger" userId="aece7710be4727ed" providerId="LiveId" clId="{53521461-4BB5-4FE9-9C12-BB029A060F1C}" dt="2020-10-12T21:16:22.451" v="266"/>
          <ac:spMkLst>
            <pc:docMk/>
            <pc:sldMk cId="3046145848" sldId="270"/>
            <ac:spMk id="31" creationId="{639D2B33-D527-42A4-AEA9-1A2869931719}"/>
          </ac:spMkLst>
        </pc:spChg>
        <pc:spChg chg="add mod">
          <ac:chgData name="Amina Tiger" userId="aece7710be4727ed" providerId="LiveId" clId="{53521461-4BB5-4FE9-9C12-BB029A060F1C}" dt="2020-10-12T21:17:00.054" v="273" actId="1076"/>
          <ac:spMkLst>
            <pc:docMk/>
            <pc:sldMk cId="3046145848" sldId="270"/>
            <ac:spMk id="33" creationId="{3027A9F6-1F04-47D3-BC0B-A55F85BC94D8}"/>
          </ac:spMkLst>
        </pc:spChg>
        <pc:picChg chg="add del mod">
          <ac:chgData name="Amina Tiger" userId="aece7710be4727ed" providerId="LiveId" clId="{53521461-4BB5-4FE9-9C12-BB029A060F1C}" dt="2020-10-12T21:17:32.467" v="277" actId="478"/>
          <ac:picMkLst>
            <pc:docMk/>
            <pc:sldMk cId="3046145848" sldId="270"/>
            <ac:picMk id="11" creationId="{5AC99EC7-1CEE-45AD-8230-595A0BF60718}"/>
          </ac:picMkLst>
        </pc:picChg>
        <pc:picChg chg="add del mod">
          <ac:chgData name="Amina Tiger" userId="aece7710be4727ed" providerId="LiveId" clId="{53521461-4BB5-4FE9-9C12-BB029A060F1C}" dt="2020-10-12T21:16:17.412" v="264" actId="478"/>
          <ac:picMkLst>
            <pc:docMk/>
            <pc:sldMk cId="3046145848" sldId="270"/>
            <ac:picMk id="12" creationId="{8B9AC9BC-3DC1-4787-99CD-5B18F2002175}"/>
          </ac:picMkLst>
        </pc:picChg>
        <pc:picChg chg="add del mod">
          <ac:chgData name="Amina Tiger" userId="aece7710be4727ed" providerId="LiveId" clId="{53521461-4BB5-4FE9-9C12-BB029A060F1C}" dt="2020-10-12T21:18:50.178" v="301" actId="1076"/>
          <ac:picMkLst>
            <pc:docMk/>
            <pc:sldMk cId="3046145848" sldId="270"/>
            <ac:picMk id="18" creationId="{5D39B53A-C5E2-4C16-8823-BCB6EC576ACE}"/>
          </ac:picMkLst>
        </pc:picChg>
        <pc:picChg chg="add mod">
          <ac:chgData name="Amina Tiger" userId="aece7710be4727ed" providerId="LiveId" clId="{53521461-4BB5-4FE9-9C12-BB029A060F1C}" dt="2020-10-12T21:18:36.752" v="296" actId="1076"/>
          <ac:picMkLst>
            <pc:docMk/>
            <pc:sldMk cId="3046145848" sldId="270"/>
            <ac:picMk id="26" creationId="{434D0345-0564-4CD5-B0A9-4990A4DEA6F8}"/>
          </ac:picMkLst>
        </pc:picChg>
        <pc:picChg chg="add del mod">
          <ac:chgData name="Amina Tiger" userId="aece7710be4727ed" providerId="LiveId" clId="{53521461-4BB5-4FE9-9C12-BB029A060F1C}" dt="2020-10-12T21:16:22.451" v="266"/>
          <ac:picMkLst>
            <pc:docMk/>
            <pc:sldMk cId="3046145848" sldId="270"/>
            <ac:picMk id="32" creationId="{FE0292D4-FAAF-4C3F-B8B7-221652B3BA65}"/>
          </ac:picMkLst>
        </pc:picChg>
        <pc:picChg chg="mod">
          <ac:chgData name="Amina Tiger" userId="aece7710be4727ed" providerId="LiveId" clId="{53521461-4BB5-4FE9-9C12-BB029A060F1C}" dt="2020-10-12T21:18:30.172" v="295" actId="1076"/>
          <ac:picMkLst>
            <pc:docMk/>
            <pc:sldMk cId="3046145848" sldId="270"/>
            <ac:picMk id="10242" creationId="{8CE38576-E551-4B47-95E0-D3D285F25613}"/>
          </ac:picMkLst>
        </pc:picChg>
      </pc:sldChg>
      <pc:sldChg chg="addSp">
        <pc:chgData name="Amina Tiger" userId="aece7710be4727ed" providerId="LiveId" clId="{53521461-4BB5-4FE9-9C12-BB029A060F1C}" dt="2020-10-12T21:14:36.577" v="240"/>
        <pc:sldMkLst>
          <pc:docMk/>
          <pc:sldMk cId="3494531865" sldId="270"/>
        </pc:sldMkLst>
        <pc:picChg chg="add">
          <ac:chgData name="Amina Tiger" userId="aece7710be4727ed" providerId="LiveId" clId="{53521461-4BB5-4FE9-9C12-BB029A060F1C}" dt="2020-10-12T21:14:36.577" v="240"/>
          <ac:picMkLst>
            <pc:docMk/>
            <pc:sldMk cId="3494531865" sldId="270"/>
            <ac:picMk id="10242" creationId="{8CE38576-E551-4B47-95E0-D3D285F25613}"/>
          </ac:picMkLst>
        </pc:picChg>
      </pc:sldChg>
      <pc:sldChg chg="del">
        <pc:chgData name="Amina Tiger" userId="aece7710be4727ed" providerId="LiveId" clId="{53521461-4BB5-4FE9-9C12-BB029A060F1C}" dt="2020-10-12T21:10:33.970" v="212" actId="47"/>
        <pc:sldMkLst>
          <pc:docMk/>
          <pc:sldMk cId="173400484" sldId="271"/>
        </pc:sldMkLst>
      </pc:sldChg>
      <pc:sldChg chg="del">
        <pc:chgData name="Amina Tiger" userId="aece7710be4727ed" providerId="LiveId" clId="{53521461-4BB5-4FE9-9C12-BB029A060F1C}" dt="2020-10-12T21:10:33.970" v="212" actId="47"/>
        <pc:sldMkLst>
          <pc:docMk/>
          <pc:sldMk cId="4212755550" sldId="272"/>
        </pc:sldMkLst>
      </pc:sldChg>
      <pc:sldChg chg="del">
        <pc:chgData name="Amina Tiger" userId="aece7710be4727ed" providerId="LiveId" clId="{53521461-4BB5-4FE9-9C12-BB029A060F1C}" dt="2020-10-12T21:10:33.970" v="212" actId="47"/>
        <pc:sldMkLst>
          <pc:docMk/>
          <pc:sldMk cId="2774810389" sldId="273"/>
        </pc:sldMkLst>
      </pc:sldChg>
      <pc:sldChg chg="del">
        <pc:chgData name="Amina Tiger" userId="aece7710be4727ed" providerId="LiveId" clId="{53521461-4BB5-4FE9-9C12-BB029A060F1C}" dt="2020-10-12T21:10:33.970" v="212" actId="47"/>
        <pc:sldMkLst>
          <pc:docMk/>
          <pc:sldMk cId="194878173" sldId="274"/>
        </pc:sldMkLst>
      </pc:sldChg>
      <pc:sldChg chg="addSp modSp add del mod">
        <pc:chgData name="Amina Tiger" userId="aece7710be4727ed" providerId="LiveId" clId="{53521461-4BB5-4FE9-9C12-BB029A060F1C}" dt="2020-10-12T20:34:00.847" v="10" actId="1076"/>
        <pc:sldMkLst>
          <pc:docMk/>
          <pc:sldMk cId="3467694814" sldId="275"/>
        </pc:sldMkLst>
        <pc:spChg chg="add mod">
          <ac:chgData name="Amina Tiger" userId="aece7710be4727ed" providerId="LiveId" clId="{53521461-4BB5-4FE9-9C12-BB029A060F1C}" dt="2020-10-12T20:33:31.326" v="6" actId="1076"/>
          <ac:spMkLst>
            <pc:docMk/>
            <pc:sldMk cId="3467694814" sldId="275"/>
            <ac:spMk id="11" creationId="{DE1F89E0-8B1E-4BD7-AF49-75156AB84136}"/>
          </ac:spMkLst>
        </pc:spChg>
        <pc:picChg chg="mod">
          <ac:chgData name="Amina Tiger" userId="aece7710be4727ed" providerId="LiveId" clId="{53521461-4BB5-4FE9-9C12-BB029A060F1C}" dt="2020-10-12T20:34:00.847" v="10" actId="1076"/>
          <ac:picMkLst>
            <pc:docMk/>
            <pc:sldMk cId="3467694814" sldId="275"/>
            <ac:picMk id="2050" creationId="{E0EB265B-134B-4141-BAF9-020D00D7F54D}"/>
          </ac:picMkLst>
        </pc:picChg>
      </pc:sldChg>
      <pc:sldChg chg="addSp">
        <pc:chgData name="Amina Tiger" userId="aece7710be4727ed" providerId="LiveId" clId="{53521461-4BB5-4FE9-9C12-BB029A060F1C}" dt="2020-10-12T20:33:56.667" v="7"/>
        <pc:sldMkLst>
          <pc:docMk/>
          <pc:sldMk cId="4110616712" sldId="275"/>
        </pc:sldMkLst>
        <pc:picChg chg="add">
          <ac:chgData name="Amina Tiger" userId="aece7710be4727ed" providerId="LiveId" clId="{53521461-4BB5-4FE9-9C12-BB029A060F1C}" dt="2020-10-12T20:33:56.667" v="7"/>
          <ac:picMkLst>
            <pc:docMk/>
            <pc:sldMk cId="4110616712" sldId="275"/>
            <ac:picMk id="2050" creationId="{E0EB265B-134B-4141-BAF9-020D00D7F54D}"/>
          </ac:picMkLst>
        </pc:picChg>
      </pc:sldChg>
      <pc:sldChg chg="modSp mod">
        <pc:chgData name="Amina Tiger" userId="aece7710be4727ed" providerId="LiveId" clId="{53521461-4BB5-4FE9-9C12-BB029A060F1C}" dt="2020-10-12T21:30:54.650" v="322" actId="207"/>
        <pc:sldMkLst>
          <pc:docMk/>
          <pc:sldMk cId="279001369" sldId="276"/>
        </pc:sldMkLst>
        <pc:spChg chg="mod">
          <ac:chgData name="Amina Tiger" userId="aece7710be4727ed" providerId="LiveId" clId="{53521461-4BB5-4FE9-9C12-BB029A060F1C}" dt="2020-10-12T21:30:54.650" v="322" actId="207"/>
          <ac:spMkLst>
            <pc:docMk/>
            <pc:sldMk cId="279001369" sldId="276"/>
            <ac:spMk id="2" creationId="{E1EC890E-48AE-44B8-92DB-2F11E96B8E1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313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2591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535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524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4838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482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434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4122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439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2532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10/15/2020</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3813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10/15/2020</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4766424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41" r:id="rId5"/>
    <p:sldLayoutId id="2147483746" r:id="rId6"/>
    <p:sldLayoutId id="2147483742" r:id="rId7"/>
    <p:sldLayoutId id="2147483743" r:id="rId8"/>
    <p:sldLayoutId id="2147483744" r:id="rId9"/>
    <p:sldLayoutId id="2147483745" r:id="rId10"/>
    <p:sldLayoutId id="214748374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1EC890E-48AE-44B8-92DB-2F11E96B8E14}"/>
              </a:ext>
            </a:extLst>
          </p:cNvPr>
          <p:cNvSpPr>
            <a:spLocks noGrp="1"/>
          </p:cNvSpPr>
          <p:nvPr>
            <p:ph type="ctrTitle"/>
          </p:nvPr>
        </p:nvSpPr>
        <p:spPr>
          <a:xfrm>
            <a:off x="1524000" y="1122363"/>
            <a:ext cx="9144000" cy="2387600"/>
          </a:xfrm>
        </p:spPr>
        <p:txBody>
          <a:bodyPr>
            <a:normAutofit/>
          </a:bodyPr>
          <a:lstStyle/>
          <a:p>
            <a:r>
              <a:rPr lang="en-GB" dirty="0">
                <a:solidFill>
                  <a:schemeClr val="tx1"/>
                </a:solidFill>
              </a:rPr>
              <a:t>Countries</a:t>
            </a:r>
            <a:r>
              <a:rPr lang="en-GB" dirty="0">
                <a:solidFill>
                  <a:srgbClr val="FFFFFF"/>
                </a:solidFill>
              </a:rPr>
              <a:t> </a:t>
            </a:r>
            <a:r>
              <a:rPr lang="en-GB" dirty="0">
                <a:solidFill>
                  <a:schemeClr val="tx1"/>
                </a:solidFill>
              </a:rPr>
              <a:t>and</a:t>
            </a:r>
            <a:r>
              <a:rPr lang="en-GB" dirty="0">
                <a:solidFill>
                  <a:srgbClr val="FFFFFF"/>
                </a:solidFill>
              </a:rPr>
              <a:t> </a:t>
            </a:r>
            <a:r>
              <a:rPr lang="en-GB" dirty="0">
                <a:solidFill>
                  <a:schemeClr val="tx1"/>
                </a:solidFill>
              </a:rPr>
              <a:t>Nationalities</a:t>
            </a:r>
            <a:endParaRPr lang="en-US" dirty="0">
              <a:solidFill>
                <a:schemeClr val="tx1"/>
              </a:solidFill>
            </a:endParaRPr>
          </a:p>
        </p:txBody>
      </p:sp>
      <p:sp>
        <p:nvSpPr>
          <p:cNvPr id="3" name="Subtitle 2">
            <a:extLst>
              <a:ext uri="{FF2B5EF4-FFF2-40B4-BE49-F238E27FC236}">
                <a16:creationId xmlns:a16="http://schemas.microsoft.com/office/drawing/2014/main" id="{91251CB4-BD19-4064-A019-26FBECB28670}"/>
              </a:ext>
            </a:extLst>
          </p:cNvPr>
          <p:cNvSpPr>
            <a:spLocks noGrp="1"/>
          </p:cNvSpPr>
          <p:nvPr>
            <p:ph type="subTitle" idx="1"/>
          </p:nvPr>
        </p:nvSpPr>
        <p:spPr>
          <a:xfrm>
            <a:off x="1524000" y="3602038"/>
            <a:ext cx="9144000" cy="1655762"/>
          </a:xfrm>
        </p:spPr>
        <p:txBody>
          <a:bodyPr>
            <a:normAutofit/>
          </a:bodyPr>
          <a:lstStyle/>
          <a:p>
            <a:r>
              <a:rPr lang="en-GB" sz="2200" dirty="0">
                <a:solidFill>
                  <a:srgbClr val="FFFFFF"/>
                </a:solidFill>
              </a:rPr>
              <a:t>Amina </a:t>
            </a:r>
            <a:r>
              <a:rPr lang="en-GB" sz="2200" dirty="0" err="1">
                <a:solidFill>
                  <a:srgbClr val="FFFFFF"/>
                </a:solidFill>
              </a:rPr>
              <a:t>Akorede</a:t>
            </a:r>
            <a:r>
              <a:rPr lang="en-GB" sz="2200" dirty="0">
                <a:solidFill>
                  <a:srgbClr val="FFFFFF"/>
                </a:solidFill>
              </a:rPr>
              <a:t> (2020)</a:t>
            </a:r>
            <a:endParaRPr lang="en-US" sz="2200" dirty="0">
              <a:solidFill>
                <a:srgbClr val="FFFFFF"/>
              </a:solidFill>
            </a:endParaRPr>
          </a:p>
        </p:txBody>
      </p:sp>
    </p:spTree>
    <p:extLst>
      <p:ext uri="{BB962C8B-B14F-4D97-AF65-F5344CB8AC3E}">
        <p14:creationId xmlns:p14="http://schemas.microsoft.com/office/powerpoint/2010/main" val="182795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4">
            <a:alphaModFix amt="20000"/>
          </a:blip>
          <a:srcRect t="10362" r="-1" b="5038"/>
          <a:stretch/>
        </p:blipFill>
        <p:spPr>
          <a:xfrm>
            <a:off x="-2" y="674"/>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ítulo 1">
            <a:extLst>
              <a:ext uri="{FF2B5EF4-FFF2-40B4-BE49-F238E27FC236}">
                <a16:creationId xmlns:a16="http://schemas.microsoft.com/office/drawing/2014/main" id="{6C1204D1-F926-4CA9-AB3E-C5C4C88857B5}"/>
              </a:ext>
            </a:extLst>
          </p:cNvPr>
          <p:cNvSpPr txBox="1">
            <a:spLocks/>
          </p:cNvSpPr>
          <p:nvPr/>
        </p:nvSpPr>
        <p:spPr>
          <a:xfrm>
            <a:off x="392888" y="3437213"/>
            <a:ext cx="2802820" cy="854075"/>
          </a:xfrm>
          <a:prstGeom prst="rect">
            <a:avLst/>
          </a:prstGeom>
        </p:spPr>
        <p:txBody>
          <a:bodyPr vert="horz" lIns="91440" tIns="45720" rIns="91440" bIns="45720" rtlCol="0" anchor="b">
            <a:normAutofit/>
          </a:bodyPr>
          <a:lstStyle>
            <a:lvl1pPr marL="0" algn="ctr" defTabSz="914400" rtl="0" eaLnBrk="1" latinLnBrk="0" hangingPunct="1">
              <a:lnSpc>
                <a:spcPct val="90000"/>
              </a:lnSpc>
              <a:spcBef>
                <a:spcPct val="0"/>
              </a:spcBef>
              <a:buNone/>
              <a:defRPr lang="en-US" sz="5400" kern="120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sz="3600" b="1" dirty="0">
                <a:solidFill>
                  <a:schemeClr val="tx1"/>
                </a:solidFill>
                <a:latin typeface="Comic Sans MS" panose="030F0702030302020204" pitchFamily="66" charset="0"/>
              </a:rPr>
              <a:t>British</a:t>
            </a:r>
          </a:p>
        </p:txBody>
      </p:sp>
      <p:sp>
        <p:nvSpPr>
          <p:cNvPr id="20" name="Rectangle 19">
            <a:extLst>
              <a:ext uri="{FF2B5EF4-FFF2-40B4-BE49-F238E27FC236}">
                <a16:creationId xmlns:a16="http://schemas.microsoft.com/office/drawing/2014/main" id="{2838D12E-993B-430A-98F9-E39E4FBDA8F3}"/>
              </a:ext>
            </a:extLst>
          </p:cNvPr>
          <p:cNvSpPr/>
          <p:nvPr/>
        </p:nvSpPr>
        <p:spPr>
          <a:xfrm>
            <a:off x="702012" y="589271"/>
            <a:ext cx="5766971" cy="1077218"/>
          </a:xfrm>
          <a:prstGeom prst="rect">
            <a:avLst/>
          </a:prstGeom>
        </p:spPr>
        <p:txBody>
          <a:bodyPr wrap="square">
            <a:spAutoFit/>
          </a:bodyPr>
          <a:lstStyle/>
          <a:p>
            <a:r>
              <a:rPr lang="en-US" sz="3200" b="1" dirty="0">
                <a:latin typeface="Comic Sans MS" panose="030F0702030302020204" pitchFamily="66" charset="0"/>
              </a:rPr>
              <a:t>The United Kingdom</a:t>
            </a:r>
          </a:p>
          <a:p>
            <a:r>
              <a:rPr lang="en-US" sz="3200" b="1" dirty="0">
                <a:latin typeface="Comic Sans MS" panose="030F0702030302020204" pitchFamily="66" charset="0"/>
              </a:rPr>
              <a:t>(The UK)</a:t>
            </a:r>
            <a:endParaRPr lang="th-TH" sz="3200" dirty="0">
              <a:latin typeface="Comic Sans MS" panose="030F0702030302020204" pitchFamily="66" charset="0"/>
            </a:endParaRPr>
          </a:p>
        </p:txBody>
      </p:sp>
      <p:sp>
        <p:nvSpPr>
          <p:cNvPr id="22" name="Título 1">
            <a:extLst>
              <a:ext uri="{FF2B5EF4-FFF2-40B4-BE49-F238E27FC236}">
                <a16:creationId xmlns:a16="http://schemas.microsoft.com/office/drawing/2014/main" id="{DAA62394-9931-4FD7-BEC2-D8DB4FBF6991}"/>
              </a:ext>
            </a:extLst>
          </p:cNvPr>
          <p:cNvSpPr txBox="1">
            <a:spLocks/>
          </p:cNvSpPr>
          <p:nvPr/>
        </p:nvSpPr>
        <p:spPr>
          <a:xfrm>
            <a:off x="6595215" y="1775188"/>
            <a:ext cx="5234785" cy="854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Where is she from?</a:t>
            </a:r>
          </a:p>
        </p:txBody>
      </p:sp>
      <p:pic>
        <p:nvPicPr>
          <p:cNvPr id="9218" name="Picture 2" descr="Queen Elizabeth GIFs | Tenor">
            <a:extLst>
              <a:ext uri="{FF2B5EF4-FFF2-40B4-BE49-F238E27FC236}">
                <a16:creationId xmlns:a16="http://schemas.microsoft.com/office/drawing/2014/main" id="{372DC2BD-69BB-473B-A33E-F0CCDECE92A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74219" y="2699601"/>
            <a:ext cx="3348394" cy="1869184"/>
          </a:xfrm>
          <a:prstGeom prst="rect">
            <a:avLst/>
          </a:prstGeom>
          <a:noFill/>
          <a:extLst>
            <a:ext uri="{909E8E84-426E-40DD-AFC4-6F175D3DCCD1}">
              <a14:hiddenFill xmlns:a14="http://schemas.microsoft.com/office/drawing/2010/main">
                <a:solidFill>
                  <a:srgbClr val="FFFFFF"/>
                </a:solidFill>
              </a14:hiddenFill>
            </a:ext>
          </a:extLst>
        </p:spPr>
      </p:pic>
      <p:sp>
        <p:nvSpPr>
          <p:cNvPr id="23" name="Título 1">
            <a:extLst>
              <a:ext uri="{FF2B5EF4-FFF2-40B4-BE49-F238E27FC236}">
                <a16:creationId xmlns:a16="http://schemas.microsoft.com/office/drawing/2014/main" id="{C501433C-DE91-4EB5-82E4-9B6D9D302E6D}"/>
              </a:ext>
            </a:extLst>
          </p:cNvPr>
          <p:cNvSpPr txBox="1">
            <a:spLocks/>
          </p:cNvSpPr>
          <p:nvPr/>
        </p:nvSpPr>
        <p:spPr>
          <a:xfrm>
            <a:off x="6628347" y="2696215"/>
            <a:ext cx="5234785" cy="854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She is from………………</a:t>
            </a:r>
          </a:p>
        </p:txBody>
      </p:sp>
      <p:sp>
        <p:nvSpPr>
          <p:cNvPr id="24" name="Título 1">
            <a:extLst>
              <a:ext uri="{FF2B5EF4-FFF2-40B4-BE49-F238E27FC236}">
                <a16:creationId xmlns:a16="http://schemas.microsoft.com/office/drawing/2014/main" id="{F42EB3D6-861B-471E-99BA-880C73AAADF3}"/>
              </a:ext>
            </a:extLst>
          </p:cNvPr>
          <p:cNvSpPr txBox="1">
            <a:spLocks/>
          </p:cNvSpPr>
          <p:nvPr/>
        </p:nvSpPr>
        <p:spPr>
          <a:xfrm>
            <a:off x="6648227" y="3776268"/>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She is ……………………</a:t>
            </a:r>
          </a:p>
        </p:txBody>
      </p:sp>
      <p:pic>
        <p:nvPicPr>
          <p:cNvPr id="25" name="Picture 4" descr="Free English Flag Cliparts, Download Free Clip Art, Free Clip Art ...">
            <a:extLst>
              <a:ext uri="{FF2B5EF4-FFF2-40B4-BE49-F238E27FC236}">
                <a16:creationId xmlns:a16="http://schemas.microsoft.com/office/drawing/2014/main" id="{19A1A47E-FA3E-4A03-B957-5826FE1E4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699" y="1775188"/>
            <a:ext cx="2437520" cy="160154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411D1777-8FA8-42F5-B0AF-0E23CE623FD9}"/>
              </a:ext>
            </a:extLst>
          </p:cNvPr>
          <p:cNvSpPr/>
          <p:nvPr/>
        </p:nvSpPr>
        <p:spPr>
          <a:xfrm>
            <a:off x="3250729" y="4754549"/>
            <a:ext cx="3098925" cy="461665"/>
          </a:xfrm>
          <a:prstGeom prst="rect">
            <a:avLst/>
          </a:prstGeom>
        </p:spPr>
        <p:txBody>
          <a:bodyPr wrap="none">
            <a:spAutoFit/>
          </a:bodyPr>
          <a:lstStyle/>
          <a:p>
            <a:r>
              <a:rPr lang="en-US" sz="2400" b="1" dirty="0">
                <a:latin typeface="Comic Sans MS" panose="030F0702030302020204" pitchFamily="66" charset="0"/>
              </a:rPr>
              <a:t>Elizabeth Queen II</a:t>
            </a:r>
            <a:endParaRPr lang="th-TH" sz="2400" b="1" dirty="0">
              <a:latin typeface="Comic Sans MS" panose="030F0702030302020204" pitchFamily="66" charset="0"/>
            </a:endParaRPr>
          </a:p>
        </p:txBody>
      </p:sp>
      <p:pic>
        <p:nvPicPr>
          <p:cNvPr id="28" name="Picture 27">
            <a:extLst>
              <a:ext uri="{FF2B5EF4-FFF2-40B4-BE49-F238E27FC236}">
                <a16:creationId xmlns:a16="http://schemas.microsoft.com/office/drawing/2014/main" id="{F7B8BC49-694E-4CE0-A9D6-52FA8E2A72AC}"/>
              </a:ext>
            </a:extLst>
          </p:cNvPr>
          <p:cNvPicPr>
            <a:picLocks/>
          </p:cNvPicPr>
          <p:nvPr>
            <p:custDataLst>
              <p:custData r:id="rId1"/>
              <p:tags r:id="rId2"/>
            </p:custDataLst>
          </p:nvPr>
        </p:nvPicPr>
        <p:blipFill>
          <a:blip r:embed="rId7">
            <a:extLst>
              <a:ext uri="{28A0092B-C50C-407E-A947-70E740481C1C}">
                <a14:useLocalDpi xmlns:a14="http://schemas.microsoft.com/office/drawing/2010/main" val="0"/>
              </a:ext>
            </a:extLst>
          </a:blip>
          <a:stretch>
            <a:fillRect/>
          </a:stretch>
        </p:blipFill>
        <p:spPr>
          <a:xfrm>
            <a:off x="2508880" y="394440"/>
            <a:ext cx="31558" cy="31555"/>
          </a:xfrm>
          <a:prstGeom prst="rect">
            <a:avLst/>
          </a:prstGeom>
        </p:spPr>
      </p:pic>
    </p:spTree>
    <p:extLst>
      <p:ext uri="{BB962C8B-B14F-4D97-AF65-F5344CB8AC3E}">
        <p14:creationId xmlns:p14="http://schemas.microsoft.com/office/powerpoint/2010/main" val="20658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3" grpId="0"/>
      <p:bldP spid="24"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ítulo 1">
            <a:extLst>
              <a:ext uri="{FF2B5EF4-FFF2-40B4-BE49-F238E27FC236}">
                <a16:creationId xmlns:a16="http://schemas.microsoft.com/office/drawing/2014/main" id="{1F3C73BD-7129-429C-86F6-96AEB5067EA2}"/>
              </a:ext>
            </a:extLst>
          </p:cNvPr>
          <p:cNvSpPr txBox="1">
            <a:spLocks/>
          </p:cNvSpPr>
          <p:nvPr/>
        </p:nvSpPr>
        <p:spPr>
          <a:xfrm>
            <a:off x="26714" y="2746996"/>
            <a:ext cx="2802820" cy="854075"/>
          </a:xfrm>
          <a:prstGeom prst="rect">
            <a:avLst/>
          </a:prstGeom>
        </p:spPr>
        <p:txBody>
          <a:bodyPr vert="horz" lIns="91440" tIns="45720" rIns="91440" bIns="45720" rtlCol="0" anchor="b">
            <a:normAutofit/>
          </a:bodyPr>
          <a:lstStyle>
            <a:lvl1pPr marL="0" algn="ctr" defTabSz="914400" rtl="0" eaLnBrk="1" latinLnBrk="0" hangingPunct="1">
              <a:lnSpc>
                <a:spcPct val="90000"/>
              </a:lnSpc>
              <a:spcBef>
                <a:spcPct val="0"/>
              </a:spcBef>
              <a:buNone/>
              <a:defRPr lang="en-US" sz="5400" kern="120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sz="3200" b="1" dirty="0">
                <a:solidFill>
                  <a:schemeClr val="tx1"/>
                </a:solidFill>
                <a:latin typeface="Comic Sans MS" panose="030F0702030302020204" pitchFamily="66" charset="0"/>
              </a:rPr>
              <a:t>American</a:t>
            </a:r>
            <a:endParaRPr lang="en-US" sz="3200" b="1" dirty="0">
              <a:solidFill>
                <a:schemeClr val="tx1"/>
              </a:solidFill>
              <a:latin typeface="Castellar" panose="020A0402060406010301" pitchFamily="18" charset="0"/>
            </a:endParaRPr>
          </a:p>
        </p:txBody>
      </p:sp>
      <p:pic>
        <p:nvPicPr>
          <p:cNvPr id="11" name="Marcador de contenido 3">
            <a:extLst>
              <a:ext uri="{FF2B5EF4-FFF2-40B4-BE49-F238E27FC236}">
                <a16:creationId xmlns:a16="http://schemas.microsoft.com/office/drawing/2014/main" id="{E67B57F1-2886-4286-9BAA-E32BA9261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63" y="1891592"/>
            <a:ext cx="1737523" cy="1085952"/>
          </a:xfrm>
          <a:prstGeom prst="rect">
            <a:avLst/>
          </a:prstGeom>
        </p:spPr>
      </p:pic>
      <p:sp>
        <p:nvSpPr>
          <p:cNvPr id="12" name="Rectangle 11">
            <a:extLst>
              <a:ext uri="{FF2B5EF4-FFF2-40B4-BE49-F238E27FC236}">
                <a16:creationId xmlns:a16="http://schemas.microsoft.com/office/drawing/2014/main" id="{6CF90FA4-AC3F-4C7B-A1D8-FC4E5F3D79FF}"/>
              </a:ext>
            </a:extLst>
          </p:cNvPr>
          <p:cNvSpPr/>
          <p:nvPr/>
        </p:nvSpPr>
        <p:spPr>
          <a:xfrm>
            <a:off x="702012" y="589271"/>
            <a:ext cx="8733536" cy="584775"/>
          </a:xfrm>
          <a:prstGeom prst="rect">
            <a:avLst/>
          </a:prstGeom>
        </p:spPr>
        <p:txBody>
          <a:bodyPr wrap="square">
            <a:spAutoFit/>
          </a:bodyPr>
          <a:lstStyle/>
          <a:p>
            <a:r>
              <a:rPr lang="en-US" sz="3200" b="1" dirty="0">
                <a:latin typeface="Comic Sans MS" panose="030F0702030302020204" pitchFamily="66" charset="0"/>
              </a:rPr>
              <a:t>The United States of America (The USA)</a:t>
            </a:r>
            <a:endParaRPr lang="th-TH" sz="3200" dirty="0">
              <a:latin typeface="Comic Sans MS" panose="030F0702030302020204" pitchFamily="66" charset="0"/>
            </a:endParaRPr>
          </a:p>
        </p:txBody>
      </p:sp>
      <p:sp>
        <p:nvSpPr>
          <p:cNvPr id="22" name="Título 1">
            <a:extLst>
              <a:ext uri="{FF2B5EF4-FFF2-40B4-BE49-F238E27FC236}">
                <a16:creationId xmlns:a16="http://schemas.microsoft.com/office/drawing/2014/main" id="{E4F743EA-B88E-46CA-A246-33396417FF15}"/>
              </a:ext>
            </a:extLst>
          </p:cNvPr>
          <p:cNvSpPr txBox="1">
            <a:spLocks/>
          </p:cNvSpPr>
          <p:nvPr/>
        </p:nvSpPr>
        <p:spPr>
          <a:xfrm>
            <a:off x="6595215" y="1775188"/>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Where is he from?</a:t>
            </a:r>
          </a:p>
        </p:txBody>
      </p:sp>
      <p:sp>
        <p:nvSpPr>
          <p:cNvPr id="23" name="Título 1">
            <a:extLst>
              <a:ext uri="{FF2B5EF4-FFF2-40B4-BE49-F238E27FC236}">
                <a16:creationId xmlns:a16="http://schemas.microsoft.com/office/drawing/2014/main" id="{45E77A51-3E99-41EF-93BA-88BBBA80F736}"/>
              </a:ext>
            </a:extLst>
          </p:cNvPr>
          <p:cNvSpPr txBox="1">
            <a:spLocks/>
          </p:cNvSpPr>
          <p:nvPr/>
        </p:nvSpPr>
        <p:spPr>
          <a:xfrm>
            <a:off x="6628347" y="2696215"/>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He is from……………</a:t>
            </a:r>
          </a:p>
        </p:txBody>
      </p:sp>
      <p:sp>
        <p:nvSpPr>
          <p:cNvPr id="24" name="Título 1">
            <a:extLst>
              <a:ext uri="{FF2B5EF4-FFF2-40B4-BE49-F238E27FC236}">
                <a16:creationId xmlns:a16="http://schemas.microsoft.com/office/drawing/2014/main" id="{21C5DD98-BDAB-482A-90EE-81D9EFC825B5}"/>
              </a:ext>
            </a:extLst>
          </p:cNvPr>
          <p:cNvSpPr txBox="1">
            <a:spLocks/>
          </p:cNvSpPr>
          <p:nvPr/>
        </p:nvSpPr>
        <p:spPr>
          <a:xfrm>
            <a:off x="6648227" y="3776268"/>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He is ……………</a:t>
            </a:r>
          </a:p>
        </p:txBody>
      </p:sp>
      <p:sp>
        <p:nvSpPr>
          <p:cNvPr id="25" name="Rectangle 24">
            <a:extLst>
              <a:ext uri="{FF2B5EF4-FFF2-40B4-BE49-F238E27FC236}">
                <a16:creationId xmlns:a16="http://schemas.microsoft.com/office/drawing/2014/main" id="{D676F165-32C3-4036-ABB2-3960DE1054B3}"/>
              </a:ext>
            </a:extLst>
          </p:cNvPr>
          <p:cNvSpPr/>
          <p:nvPr/>
        </p:nvSpPr>
        <p:spPr>
          <a:xfrm>
            <a:off x="3418116" y="4676135"/>
            <a:ext cx="2228495" cy="461665"/>
          </a:xfrm>
          <a:prstGeom prst="rect">
            <a:avLst/>
          </a:prstGeom>
        </p:spPr>
        <p:txBody>
          <a:bodyPr wrap="none">
            <a:spAutoFit/>
          </a:bodyPr>
          <a:lstStyle/>
          <a:p>
            <a:r>
              <a:rPr lang="en-US" sz="2400" b="1" dirty="0">
                <a:latin typeface="Comic Sans MS" panose="030F0702030302020204" pitchFamily="66" charset="0"/>
              </a:rPr>
              <a:t>Donald Trump</a:t>
            </a:r>
            <a:endParaRPr lang="th-TH" sz="2400" b="1" dirty="0">
              <a:latin typeface="Comic Sans MS" panose="030F0702030302020204" pitchFamily="66" charset="0"/>
            </a:endParaRPr>
          </a:p>
        </p:txBody>
      </p:sp>
      <p:pic>
        <p:nvPicPr>
          <p:cNvPr id="27" name="Picture 26">
            <a:extLst>
              <a:ext uri="{FF2B5EF4-FFF2-40B4-BE49-F238E27FC236}">
                <a16:creationId xmlns:a16="http://schemas.microsoft.com/office/drawing/2014/main" id="{8832442E-5BDF-4BFE-AD5E-A8E08F995592}"/>
              </a:ext>
            </a:extLst>
          </p:cNvPr>
          <p:cNvPicPr>
            <a:picLocks noChangeAspect="1"/>
          </p:cNvPicPr>
          <p:nvPr/>
        </p:nvPicPr>
        <p:blipFill>
          <a:blip r:embed="rId4"/>
          <a:stretch>
            <a:fillRect/>
          </a:stretch>
        </p:blipFill>
        <p:spPr>
          <a:xfrm>
            <a:off x="3202494" y="1851845"/>
            <a:ext cx="2659741" cy="2471343"/>
          </a:xfrm>
          <a:prstGeom prst="rect">
            <a:avLst/>
          </a:prstGeom>
        </p:spPr>
      </p:pic>
    </p:spTree>
    <p:extLst>
      <p:ext uri="{BB962C8B-B14F-4D97-AF65-F5344CB8AC3E}">
        <p14:creationId xmlns:p14="http://schemas.microsoft.com/office/powerpoint/2010/main" val="38962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1D3E49ED-B04A-4888-AF90-CA8CA7C9E833}"/>
              </a:ext>
            </a:extLst>
          </p:cNvPr>
          <p:cNvPicPr>
            <a:picLocks noChangeAspect="1"/>
          </p:cNvPicPr>
          <p:nvPr/>
        </p:nvPicPr>
        <p:blipFill>
          <a:blip r:embed="rId3"/>
          <a:stretch>
            <a:fillRect/>
          </a:stretch>
        </p:blipFill>
        <p:spPr>
          <a:xfrm>
            <a:off x="3350005" y="1519402"/>
            <a:ext cx="3368298" cy="1892983"/>
          </a:xfrm>
          <a:prstGeom prst="rect">
            <a:avLst/>
          </a:prstGeom>
        </p:spPr>
      </p:pic>
      <p:sp>
        <p:nvSpPr>
          <p:cNvPr id="12" name="Título 1">
            <a:extLst>
              <a:ext uri="{FF2B5EF4-FFF2-40B4-BE49-F238E27FC236}">
                <a16:creationId xmlns:a16="http://schemas.microsoft.com/office/drawing/2014/main" id="{BD8CAEB4-0973-4B1D-B5D8-DA63D55D3BF6}"/>
              </a:ext>
            </a:extLst>
          </p:cNvPr>
          <p:cNvSpPr txBox="1">
            <a:spLocks/>
          </p:cNvSpPr>
          <p:nvPr/>
        </p:nvSpPr>
        <p:spPr>
          <a:xfrm>
            <a:off x="-168169" y="2741058"/>
            <a:ext cx="3927078" cy="854075"/>
          </a:xfrm>
          <a:prstGeom prst="rect">
            <a:avLst/>
          </a:prstGeom>
        </p:spPr>
        <p:txBody>
          <a:bodyPr vert="horz" lIns="91440" tIns="45720" rIns="91440" bIns="45720" rtlCol="0" anchor="b">
            <a:normAutofit/>
          </a:bodyPr>
          <a:lstStyle>
            <a:lvl1pPr marL="0" algn="ctr" defTabSz="914400" rtl="0" eaLnBrk="1" latinLnBrk="0" hangingPunct="1">
              <a:lnSpc>
                <a:spcPct val="90000"/>
              </a:lnSpc>
              <a:spcBef>
                <a:spcPct val="0"/>
              </a:spcBef>
              <a:buNone/>
              <a:defRPr lang="en-US" sz="5400" kern="120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sz="4000" b="1" dirty="0">
                <a:solidFill>
                  <a:schemeClr val="tx1"/>
                </a:solidFill>
                <a:latin typeface="Comic Sans MS" panose="030F0702030302020204" pitchFamily="66" charset="0"/>
              </a:rPr>
              <a:t> French</a:t>
            </a:r>
          </a:p>
        </p:txBody>
      </p:sp>
      <p:sp>
        <p:nvSpPr>
          <p:cNvPr id="20" name="Rectangle 19">
            <a:extLst>
              <a:ext uri="{FF2B5EF4-FFF2-40B4-BE49-F238E27FC236}">
                <a16:creationId xmlns:a16="http://schemas.microsoft.com/office/drawing/2014/main" id="{595805C4-DD08-4667-A83D-0D5715CB821E}"/>
              </a:ext>
            </a:extLst>
          </p:cNvPr>
          <p:cNvSpPr/>
          <p:nvPr/>
        </p:nvSpPr>
        <p:spPr>
          <a:xfrm>
            <a:off x="971600" y="456668"/>
            <a:ext cx="4894774" cy="769441"/>
          </a:xfrm>
          <a:prstGeom prst="rect">
            <a:avLst/>
          </a:prstGeom>
        </p:spPr>
        <p:txBody>
          <a:bodyPr wrap="square">
            <a:spAutoFit/>
          </a:bodyPr>
          <a:lstStyle/>
          <a:p>
            <a:r>
              <a:rPr lang="en-US" sz="4400" b="1" dirty="0">
                <a:latin typeface="Comic Sans MS" panose="030F0702030302020204" pitchFamily="66" charset="0"/>
              </a:rPr>
              <a:t>France</a:t>
            </a:r>
            <a:endParaRPr lang="th-TH" sz="4400" b="1" dirty="0">
              <a:latin typeface="Comic Sans MS" panose="030F0702030302020204" pitchFamily="66" charset="0"/>
            </a:endParaRPr>
          </a:p>
        </p:txBody>
      </p:sp>
      <p:sp>
        <p:nvSpPr>
          <p:cNvPr id="22" name="Título 1">
            <a:extLst>
              <a:ext uri="{FF2B5EF4-FFF2-40B4-BE49-F238E27FC236}">
                <a16:creationId xmlns:a16="http://schemas.microsoft.com/office/drawing/2014/main" id="{47F5FAB7-3220-4266-B065-D96BCC7C3997}"/>
              </a:ext>
            </a:extLst>
          </p:cNvPr>
          <p:cNvSpPr txBox="1">
            <a:spLocks/>
          </p:cNvSpPr>
          <p:nvPr/>
        </p:nvSpPr>
        <p:spPr>
          <a:xfrm>
            <a:off x="6867924" y="1454828"/>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Where is he from?</a:t>
            </a:r>
          </a:p>
        </p:txBody>
      </p:sp>
      <p:sp>
        <p:nvSpPr>
          <p:cNvPr id="23" name="Título 1">
            <a:extLst>
              <a:ext uri="{FF2B5EF4-FFF2-40B4-BE49-F238E27FC236}">
                <a16:creationId xmlns:a16="http://schemas.microsoft.com/office/drawing/2014/main" id="{3A8C8B2C-32DC-44ED-B7F6-362C61D9479D}"/>
              </a:ext>
            </a:extLst>
          </p:cNvPr>
          <p:cNvSpPr txBox="1">
            <a:spLocks/>
          </p:cNvSpPr>
          <p:nvPr/>
        </p:nvSpPr>
        <p:spPr>
          <a:xfrm>
            <a:off x="6812602" y="2574555"/>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He is from……………</a:t>
            </a:r>
          </a:p>
        </p:txBody>
      </p:sp>
      <p:sp>
        <p:nvSpPr>
          <p:cNvPr id="24" name="Título 1">
            <a:extLst>
              <a:ext uri="{FF2B5EF4-FFF2-40B4-BE49-F238E27FC236}">
                <a16:creationId xmlns:a16="http://schemas.microsoft.com/office/drawing/2014/main" id="{A9CEAD43-C8E1-4C92-BD95-F1B6C6BD544A}"/>
              </a:ext>
            </a:extLst>
          </p:cNvPr>
          <p:cNvSpPr txBox="1">
            <a:spLocks/>
          </p:cNvSpPr>
          <p:nvPr/>
        </p:nvSpPr>
        <p:spPr>
          <a:xfrm>
            <a:off x="7045841" y="3695023"/>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He is……………</a:t>
            </a:r>
          </a:p>
        </p:txBody>
      </p:sp>
      <p:pic>
        <p:nvPicPr>
          <p:cNvPr id="25" name="Picture 2" descr="France cutout PNG &amp; clipart images | PNGFuel">
            <a:extLst>
              <a:ext uri="{FF2B5EF4-FFF2-40B4-BE49-F238E27FC236}">
                <a16:creationId xmlns:a16="http://schemas.microsoft.com/office/drawing/2014/main" id="{536D258F-9388-46D8-8CFC-1434AF892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40" y="1295435"/>
            <a:ext cx="2257227" cy="150208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C65AC6A-D9AE-4D57-9C62-BF1D64B002EE}"/>
              </a:ext>
            </a:extLst>
          </p:cNvPr>
          <p:cNvSpPr txBox="1"/>
          <p:nvPr/>
        </p:nvSpPr>
        <p:spPr>
          <a:xfrm>
            <a:off x="3350005" y="3777325"/>
            <a:ext cx="3230335" cy="461665"/>
          </a:xfrm>
          <a:prstGeom prst="rect">
            <a:avLst/>
          </a:prstGeom>
          <a:noFill/>
        </p:spPr>
        <p:txBody>
          <a:bodyPr wrap="square">
            <a:spAutoFit/>
          </a:bodyPr>
          <a:lstStyle/>
          <a:p>
            <a:r>
              <a:rPr lang="en-US" sz="2400" b="1" dirty="0"/>
              <a:t>Emmanuel Macron</a:t>
            </a:r>
          </a:p>
        </p:txBody>
      </p:sp>
    </p:spTree>
    <p:extLst>
      <p:ext uri="{BB962C8B-B14F-4D97-AF65-F5344CB8AC3E}">
        <p14:creationId xmlns:p14="http://schemas.microsoft.com/office/powerpoint/2010/main" val="2640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3"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282F7CD8-FEBC-4ACE-B5B6-AAC94EDE61A1}"/>
              </a:ext>
            </a:extLst>
          </p:cNvPr>
          <p:cNvPicPr>
            <a:picLocks noChangeAspect="1"/>
          </p:cNvPicPr>
          <p:nvPr/>
        </p:nvPicPr>
        <p:blipFill>
          <a:blip r:embed="rId3"/>
          <a:stretch>
            <a:fillRect/>
          </a:stretch>
        </p:blipFill>
        <p:spPr>
          <a:xfrm>
            <a:off x="2557369" y="2044316"/>
            <a:ext cx="3692176" cy="2161279"/>
          </a:xfrm>
          <a:prstGeom prst="rect">
            <a:avLst/>
          </a:prstGeom>
        </p:spPr>
      </p:pic>
      <p:sp>
        <p:nvSpPr>
          <p:cNvPr id="12" name="Título 1">
            <a:extLst>
              <a:ext uri="{FF2B5EF4-FFF2-40B4-BE49-F238E27FC236}">
                <a16:creationId xmlns:a16="http://schemas.microsoft.com/office/drawing/2014/main" id="{FF7D841C-A3F9-467C-A5E4-E10307252564}"/>
              </a:ext>
            </a:extLst>
          </p:cNvPr>
          <p:cNvSpPr txBox="1">
            <a:spLocks/>
          </p:cNvSpPr>
          <p:nvPr/>
        </p:nvSpPr>
        <p:spPr>
          <a:xfrm>
            <a:off x="-591939" y="2906871"/>
            <a:ext cx="3927078" cy="854075"/>
          </a:xfrm>
          <a:prstGeom prst="rect">
            <a:avLst/>
          </a:prstGeom>
        </p:spPr>
        <p:txBody>
          <a:bodyPr vert="horz" lIns="91440" tIns="45720" rIns="91440" bIns="45720" rtlCol="0" anchor="b">
            <a:normAutofit/>
          </a:bodyPr>
          <a:lstStyle>
            <a:lvl1pPr marL="0" algn="ctr" defTabSz="914400" rtl="0" eaLnBrk="1" latinLnBrk="0" hangingPunct="1">
              <a:lnSpc>
                <a:spcPct val="90000"/>
              </a:lnSpc>
              <a:spcBef>
                <a:spcPct val="0"/>
              </a:spcBef>
              <a:buNone/>
              <a:defRPr lang="en-US" sz="5400" kern="120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sz="4000" b="1" dirty="0">
                <a:solidFill>
                  <a:srgbClr val="00B0F0"/>
                </a:solidFill>
                <a:latin typeface="Comic Sans MS" panose="030F0702030302020204" pitchFamily="66" charset="0"/>
              </a:rPr>
              <a:t> </a:t>
            </a:r>
            <a:r>
              <a:rPr lang="en-US" sz="3200" b="1" dirty="0">
                <a:solidFill>
                  <a:schemeClr val="tx1"/>
                </a:solidFill>
                <a:latin typeface="Comic Sans MS" panose="030F0702030302020204" pitchFamily="66" charset="0"/>
              </a:rPr>
              <a:t>Spanish</a:t>
            </a:r>
          </a:p>
        </p:txBody>
      </p:sp>
      <p:sp>
        <p:nvSpPr>
          <p:cNvPr id="20" name="Rectangle 19">
            <a:extLst>
              <a:ext uri="{FF2B5EF4-FFF2-40B4-BE49-F238E27FC236}">
                <a16:creationId xmlns:a16="http://schemas.microsoft.com/office/drawing/2014/main" id="{57A36F29-5F14-44AD-93DE-0659B4A1BF7B}"/>
              </a:ext>
            </a:extLst>
          </p:cNvPr>
          <p:cNvSpPr/>
          <p:nvPr/>
        </p:nvSpPr>
        <p:spPr>
          <a:xfrm>
            <a:off x="843141" y="580962"/>
            <a:ext cx="4894774" cy="584775"/>
          </a:xfrm>
          <a:prstGeom prst="rect">
            <a:avLst/>
          </a:prstGeom>
        </p:spPr>
        <p:txBody>
          <a:bodyPr wrap="square">
            <a:spAutoFit/>
          </a:bodyPr>
          <a:lstStyle/>
          <a:p>
            <a:r>
              <a:rPr lang="en-US" sz="3200" b="1" dirty="0">
                <a:latin typeface="Comic Sans MS" panose="030F0702030302020204" pitchFamily="66" charset="0"/>
              </a:rPr>
              <a:t>Spain</a:t>
            </a:r>
            <a:endParaRPr lang="th-TH" sz="3200" b="1" dirty="0">
              <a:latin typeface="Comic Sans MS" panose="030F0702030302020204" pitchFamily="66" charset="0"/>
            </a:endParaRPr>
          </a:p>
        </p:txBody>
      </p:sp>
      <p:sp>
        <p:nvSpPr>
          <p:cNvPr id="22" name="Título 1">
            <a:extLst>
              <a:ext uri="{FF2B5EF4-FFF2-40B4-BE49-F238E27FC236}">
                <a16:creationId xmlns:a16="http://schemas.microsoft.com/office/drawing/2014/main" id="{A0ED926A-41EE-4A91-9469-C52A244F2C07}"/>
              </a:ext>
            </a:extLst>
          </p:cNvPr>
          <p:cNvSpPr txBox="1">
            <a:spLocks/>
          </p:cNvSpPr>
          <p:nvPr/>
        </p:nvSpPr>
        <p:spPr>
          <a:xfrm>
            <a:off x="6602881" y="1165737"/>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Where is he from?</a:t>
            </a:r>
          </a:p>
        </p:txBody>
      </p:sp>
      <p:sp>
        <p:nvSpPr>
          <p:cNvPr id="23" name="Título 1">
            <a:extLst>
              <a:ext uri="{FF2B5EF4-FFF2-40B4-BE49-F238E27FC236}">
                <a16:creationId xmlns:a16="http://schemas.microsoft.com/office/drawing/2014/main" id="{8940321C-AD2F-4A67-AE88-221AB8F2C168}"/>
              </a:ext>
            </a:extLst>
          </p:cNvPr>
          <p:cNvSpPr txBox="1">
            <a:spLocks/>
          </p:cNvSpPr>
          <p:nvPr/>
        </p:nvSpPr>
        <p:spPr>
          <a:xfrm>
            <a:off x="6702600" y="2479833"/>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He is from……………</a:t>
            </a:r>
          </a:p>
        </p:txBody>
      </p:sp>
      <p:sp>
        <p:nvSpPr>
          <p:cNvPr id="24" name="Título 1">
            <a:extLst>
              <a:ext uri="{FF2B5EF4-FFF2-40B4-BE49-F238E27FC236}">
                <a16:creationId xmlns:a16="http://schemas.microsoft.com/office/drawing/2014/main" id="{B164EDE9-8667-4357-B6C5-DE8CD73E06BD}"/>
              </a:ext>
            </a:extLst>
          </p:cNvPr>
          <p:cNvSpPr txBox="1">
            <a:spLocks/>
          </p:cNvSpPr>
          <p:nvPr/>
        </p:nvSpPr>
        <p:spPr>
          <a:xfrm>
            <a:off x="6602881" y="3518397"/>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He is……………</a:t>
            </a:r>
          </a:p>
        </p:txBody>
      </p:sp>
      <p:pic>
        <p:nvPicPr>
          <p:cNvPr id="25" name="Marcador de contenido 3">
            <a:extLst>
              <a:ext uri="{FF2B5EF4-FFF2-40B4-BE49-F238E27FC236}">
                <a16:creationId xmlns:a16="http://schemas.microsoft.com/office/drawing/2014/main" id="{D4B4C6FE-314A-4D45-B4BE-73304456E1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37" y="1532493"/>
            <a:ext cx="1479933" cy="1109950"/>
          </a:xfrm>
          <a:prstGeom prst="rect">
            <a:avLst/>
          </a:prstGeom>
        </p:spPr>
      </p:pic>
      <p:sp>
        <p:nvSpPr>
          <p:cNvPr id="26" name="Rectangle 25">
            <a:extLst>
              <a:ext uri="{FF2B5EF4-FFF2-40B4-BE49-F238E27FC236}">
                <a16:creationId xmlns:a16="http://schemas.microsoft.com/office/drawing/2014/main" id="{5D933A2B-88D0-496B-93D1-979498652B34}"/>
              </a:ext>
            </a:extLst>
          </p:cNvPr>
          <p:cNvSpPr/>
          <p:nvPr/>
        </p:nvSpPr>
        <p:spPr>
          <a:xfrm>
            <a:off x="3180418" y="4409298"/>
            <a:ext cx="2180405" cy="461665"/>
          </a:xfrm>
          <a:prstGeom prst="rect">
            <a:avLst/>
          </a:prstGeom>
        </p:spPr>
        <p:txBody>
          <a:bodyPr wrap="none">
            <a:spAutoFit/>
          </a:bodyPr>
          <a:lstStyle/>
          <a:p>
            <a:r>
              <a:rPr lang="en-US" sz="2400" b="1" dirty="0">
                <a:latin typeface="Comic Sans MS" panose="030F0702030302020204" pitchFamily="66" charset="0"/>
              </a:rPr>
              <a:t>Sergio Ramos</a:t>
            </a:r>
            <a:endParaRPr lang="th-TH" sz="2400" b="1" dirty="0">
              <a:latin typeface="Comic Sans MS" panose="030F0702030302020204" pitchFamily="66" charset="0"/>
            </a:endParaRPr>
          </a:p>
        </p:txBody>
      </p:sp>
    </p:spTree>
    <p:extLst>
      <p:ext uri="{BB962C8B-B14F-4D97-AF65-F5344CB8AC3E}">
        <p14:creationId xmlns:p14="http://schemas.microsoft.com/office/powerpoint/2010/main" val="17283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3"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pic>
        <p:nvPicPr>
          <p:cNvPr id="10242" name="Picture 2" descr="Animated gif about cute in Blackpink Gifs by gifsdokpop">
            <a:extLst>
              <a:ext uri="{FF2B5EF4-FFF2-40B4-BE49-F238E27FC236}">
                <a16:creationId xmlns:a16="http://schemas.microsoft.com/office/drawing/2014/main" id="{8CE38576-E551-4B47-95E0-D3D285F2561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81621" y="1863107"/>
            <a:ext cx="4213584" cy="2256023"/>
          </a:xfrm>
          <a:prstGeom prst="rect">
            <a:avLst/>
          </a:prstGeom>
          <a:noFill/>
          <a:extLst>
            <a:ext uri="{909E8E84-426E-40DD-AFC4-6F175D3DCCD1}">
              <a14:hiddenFill xmlns:a14="http://schemas.microsoft.com/office/drawing/2010/main">
                <a:solidFill>
                  <a:srgbClr val="FFFFFF"/>
                </a:solidFill>
              </a14:hiddenFill>
            </a:ext>
          </a:extLst>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ítulo 1">
            <a:extLst>
              <a:ext uri="{FF2B5EF4-FFF2-40B4-BE49-F238E27FC236}">
                <a16:creationId xmlns:a16="http://schemas.microsoft.com/office/drawing/2014/main" id="{68E1D5DC-2652-4812-8990-D316E050B2AB}"/>
              </a:ext>
            </a:extLst>
          </p:cNvPr>
          <p:cNvSpPr txBox="1">
            <a:spLocks/>
          </p:cNvSpPr>
          <p:nvPr/>
        </p:nvSpPr>
        <p:spPr>
          <a:xfrm>
            <a:off x="-480904" y="3265055"/>
            <a:ext cx="3927078" cy="854075"/>
          </a:xfrm>
          <a:prstGeom prst="rect">
            <a:avLst/>
          </a:prstGeom>
        </p:spPr>
        <p:txBody>
          <a:bodyPr vert="horz" lIns="91440" tIns="45720" rIns="91440" bIns="45720" rtlCol="0" anchor="b">
            <a:normAutofit/>
          </a:bodyPr>
          <a:lstStyle>
            <a:lvl1pPr marL="0" algn="ctr" defTabSz="914400" rtl="0" eaLnBrk="1" latinLnBrk="0" hangingPunct="1">
              <a:lnSpc>
                <a:spcPct val="90000"/>
              </a:lnSpc>
              <a:spcBef>
                <a:spcPct val="0"/>
              </a:spcBef>
              <a:buNone/>
              <a:defRPr lang="en-US" sz="5400" kern="120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sz="3600" b="1" dirty="0">
                <a:solidFill>
                  <a:schemeClr val="tx1"/>
                </a:solidFill>
                <a:latin typeface="Comic Sans MS" panose="030F0702030302020204" pitchFamily="66" charset="0"/>
              </a:rPr>
              <a:t>Korean</a:t>
            </a:r>
          </a:p>
        </p:txBody>
      </p:sp>
      <p:sp>
        <p:nvSpPr>
          <p:cNvPr id="22" name="Rectangle 21">
            <a:extLst>
              <a:ext uri="{FF2B5EF4-FFF2-40B4-BE49-F238E27FC236}">
                <a16:creationId xmlns:a16="http://schemas.microsoft.com/office/drawing/2014/main" id="{43A26BFC-1A28-4AA5-AB46-77E74640AD54}"/>
              </a:ext>
            </a:extLst>
          </p:cNvPr>
          <p:cNvSpPr/>
          <p:nvPr/>
        </p:nvSpPr>
        <p:spPr>
          <a:xfrm>
            <a:off x="861104" y="655258"/>
            <a:ext cx="4894774" cy="646331"/>
          </a:xfrm>
          <a:prstGeom prst="rect">
            <a:avLst/>
          </a:prstGeom>
        </p:spPr>
        <p:txBody>
          <a:bodyPr wrap="square">
            <a:spAutoFit/>
          </a:bodyPr>
          <a:lstStyle/>
          <a:p>
            <a:r>
              <a:rPr lang="en-US" sz="3600" b="1" dirty="0">
                <a:latin typeface="Comic Sans MS" panose="030F0702030302020204" pitchFamily="66" charset="0"/>
              </a:rPr>
              <a:t>Korea</a:t>
            </a:r>
            <a:endParaRPr lang="th-TH" sz="3600" b="1" dirty="0">
              <a:latin typeface="Comic Sans MS" panose="030F0702030302020204" pitchFamily="66" charset="0"/>
            </a:endParaRPr>
          </a:p>
        </p:txBody>
      </p:sp>
      <p:sp>
        <p:nvSpPr>
          <p:cNvPr id="23" name="Título 1">
            <a:extLst>
              <a:ext uri="{FF2B5EF4-FFF2-40B4-BE49-F238E27FC236}">
                <a16:creationId xmlns:a16="http://schemas.microsoft.com/office/drawing/2014/main" id="{9246A12A-4762-4A30-97C2-7C9CB941C24E}"/>
              </a:ext>
            </a:extLst>
          </p:cNvPr>
          <p:cNvSpPr txBox="1">
            <a:spLocks/>
          </p:cNvSpPr>
          <p:nvPr/>
        </p:nvSpPr>
        <p:spPr>
          <a:xfrm>
            <a:off x="6648227" y="1276172"/>
            <a:ext cx="5234785" cy="85407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Where are they from?</a:t>
            </a:r>
          </a:p>
        </p:txBody>
      </p:sp>
      <p:sp>
        <p:nvSpPr>
          <p:cNvPr id="24" name="Título 1">
            <a:extLst>
              <a:ext uri="{FF2B5EF4-FFF2-40B4-BE49-F238E27FC236}">
                <a16:creationId xmlns:a16="http://schemas.microsoft.com/office/drawing/2014/main" id="{5C347194-C477-429B-B4F9-EDD0FA8261B5}"/>
              </a:ext>
            </a:extLst>
          </p:cNvPr>
          <p:cNvSpPr txBox="1">
            <a:spLocks/>
          </p:cNvSpPr>
          <p:nvPr/>
        </p:nvSpPr>
        <p:spPr>
          <a:xfrm>
            <a:off x="6720992" y="2312439"/>
            <a:ext cx="5234785" cy="8540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They are from……………</a:t>
            </a:r>
          </a:p>
        </p:txBody>
      </p:sp>
      <p:sp>
        <p:nvSpPr>
          <p:cNvPr id="25" name="Título 1">
            <a:extLst>
              <a:ext uri="{FF2B5EF4-FFF2-40B4-BE49-F238E27FC236}">
                <a16:creationId xmlns:a16="http://schemas.microsoft.com/office/drawing/2014/main" id="{03CF5CF5-A91A-4DE9-BA64-0DA9AA84B12C}"/>
              </a:ext>
            </a:extLst>
          </p:cNvPr>
          <p:cNvSpPr txBox="1">
            <a:spLocks/>
          </p:cNvSpPr>
          <p:nvPr/>
        </p:nvSpPr>
        <p:spPr>
          <a:xfrm>
            <a:off x="6945632" y="3428668"/>
            <a:ext cx="523478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omic Sans MS" panose="030F0702030302020204" pitchFamily="66" charset="0"/>
              </a:rPr>
              <a:t>They are ……………</a:t>
            </a:r>
          </a:p>
        </p:txBody>
      </p:sp>
      <p:pic>
        <p:nvPicPr>
          <p:cNvPr id="26" name="Marcador de contenido 3">
            <a:extLst>
              <a:ext uri="{FF2B5EF4-FFF2-40B4-BE49-F238E27FC236}">
                <a16:creationId xmlns:a16="http://schemas.microsoft.com/office/drawing/2014/main" id="{434D0345-0564-4CD5-B0A9-4990A4DEA6F8}"/>
              </a:ext>
            </a:extLst>
          </p:cNvPr>
          <p:cNvPicPr>
            <a:picLocks noChangeAspect="1"/>
          </p:cNvPicPr>
          <p:nvPr/>
        </p:nvPicPr>
        <p:blipFill rotWithShape="1">
          <a:blip r:embed="rId4">
            <a:extLst>
              <a:ext uri="{28A0092B-C50C-407E-A947-70E740481C1C}">
                <a14:useLocalDpi xmlns:a14="http://schemas.microsoft.com/office/drawing/2010/main" val="0"/>
              </a:ext>
            </a:extLst>
          </a:blip>
          <a:srcRect t="2894" r="2018" b="1"/>
          <a:stretch/>
        </p:blipFill>
        <p:spPr>
          <a:xfrm>
            <a:off x="583649" y="1257410"/>
            <a:ext cx="1948283" cy="1285949"/>
          </a:xfrm>
          <a:prstGeom prst="rect">
            <a:avLst/>
          </a:prstGeom>
          <a:ln>
            <a:solidFill>
              <a:schemeClr val="tx1"/>
            </a:solidFill>
          </a:ln>
        </p:spPr>
      </p:pic>
      <p:sp>
        <p:nvSpPr>
          <p:cNvPr id="33" name="TextBox 32">
            <a:extLst>
              <a:ext uri="{FF2B5EF4-FFF2-40B4-BE49-F238E27FC236}">
                <a16:creationId xmlns:a16="http://schemas.microsoft.com/office/drawing/2014/main" id="{3027A9F6-1F04-47D3-BC0B-A55F85BC94D8}"/>
              </a:ext>
            </a:extLst>
          </p:cNvPr>
          <p:cNvSpPr txBox="1"/>
          <p:nvPr/>
        </p:nvSpPr>
        <p:spPr>
          <a:xfrm>
            <a:off x="3594098" y="4501104"/>
            <a:ext cx="1915889" cy="461665"/>
          </a:xfrm>
          <a:prstGeom prst="rect">
            <a:avLst/>
          </a:prstGeom>
          <a:noFill/>
        </p:spPr>
        <p:txBody>
          <a:bodyPr wrap="square">
            <a:spAutoFit/>
          </a:bodyPr>
          <a:lstStyle/>
          <a:p>
            <a:r>
              <a:rPr lang="en-US" sz="2400" b="1" dirty="0">
                <a:latin typeface="Comic Sans MS" panose="030F0702030302020204" pitchFamily="66" charset="0"/>
              </a:rPr>
              <a:t>Black Pink</a:t>
            </a:r>
            <a:endParaRPr lang="th-TH" sz="2400" b="1" dirty="0">
              <a:latin typeface="Comic Sans MS" panose="030F0702030302020204" pitchFamily="66" charset="0"/>
            </a:endParaRPr>
          </a:p>
        </p:txBody>
      </p:sp>
    </p:spTree>
    <p:extLst>
      <p:ext uri="{BB962C8B-B14F-4D97-AF65-F5344CB8AC3E}">
        <p14:creationId xmlns:p14="http://schemas.microsoft.com/office/powerpoint/2010/main" val="30461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4 Llamada ovalada">
            <a:extLst>
              <a:ext uri="{FF2B5EF4-FFF2-40B4-BE49-F238E27FC236}">
                <a16:creationId xmlns:a16="http://schemas.microsoft.com/office/drawing/2014/main" id="{EF6912A8-FE94-43BA-8694-4923E76E2A27}"/>
              </a:ext>
            </a:extLst>
          </p:cNvPr>
          <p:cNvSpPr/>
          <p:nvPr/>
        </p:nvSpPr>
        <p:spPr>
          <a:xfrm>
            <a:off x="3977773" y="608559"/>
            <a:ext cx="3024336" cy="1800200"/>
          </a:xfrm>
          <a:prstGeom prst="wedgeEllipseCallout">
            <a:avLst>
              <a:gd name="adj1" fmla="val -49207"/>
              <a:gd name="adj2" fmla="val 5624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solidFill>
                  <a:schemeClr val="tx1"/>
                </a:solidFill>
                <a:latin typeface="Comic Sans MS" pitchFamily="66" charset="0"/>
              </a:rPr>
              <a:t>Hello</a:t>
            </a:r>
            <a:r>
              <a:rPr lang="es-ES" b="1" dirty="0">
                <a:solidFill>
                  <a:schemeClr val="tx1"/>
                </a:solidFill>
                <a:latin typeface="Comic Sans MS" pitchFamily="66" charset="0"/>
              </a:rPr>
              <a:t>! My </a:t>
            </a:r>
            <a:r>
              <a:rPr lang="es-ES" b="1" dirty="0" err="1">
                <a:solidFill>
                  <a:schemeClr val="tx1"/>
                </a:solidFill>
                <a:latin typeface="Comic Sans MS" pitchFamily="66" charset="0"/>
              </a:rPr>
              <a:t>name</a:t>
            </a:r>
            <a:r>
              <a:rPr lang="es-ES" b="1" dirty="0">
                <a:solidFill>
                  <a:schemeClr val="tx1"/>
                </a:solidFill>
                <a:latin typeface="Comic Sans MS" pitchFamily="66" charset="0"/>
              </a:rPr>
              <a:t> </a:t>
            </a:r>
            <a:r>
              <a:rPr lang="es-ES" b="1" dirty="0" err="1">
                <a:solidFill>
                  <a:schemeClr val="tx1"/>
                </a:solidFill>
                <a:latin typeface="Comic Sans MS" pitchFamily="66" charset="0"/>
              </a:rPr>
              <a:t>is</a:t>
            </a:r>
            <a:r>
              <a:rPr lang="es-ES" b="1" dirty="0">
                <a:solidFill>
                  <a:schemeClr val="tx1"/>
                </a:solidFill>
                <a:latin typeface="Comic Sans MS" pitchFamily="66" charset="0"/>
              </a:rPr>
              <a:t> Kate. </a:t>
            </a:r>
            <a:r>
              <a:rPr lang="es-ES" b="1" dirty="0" err="1">
                <a:solidFill>
                  <a:schemeClr val="tx1"/>
                </a:solidFill>
                <a:latin typeface="Comic Sans MS" pitchFamily="66" charset="0"/>
              </a:rPr>
              <a:t>I’m</a:t>
            </a:r>
            <a:r>
              <a:rPr lang="es-ES" b="1" dirty="0">
                <a:solidFill>
                  <a:schemeClr val="tx1"/>
                </a:solidFill>
                <a:latin typeface="Comic Sans MS" pitchFamily="66" charset="0"/>
              </a:rPr>
              <a:t> </a:t>
            </a:r>
            <a:r>
              <a:rPr lang="es-ES" b="1" dirty="0" err="1">
                <a:solidFill>
                  <a:schemeClr val="tx1"/>
                </a:solidFill>
                <a:latin typeface="Comic Sans MS" pitchFamily="66" charset="0"/>
              </a:rPr>
              <a:t>from</a:t>
            </a:r>
            <a:r>
              <a:rPr lang="es-ES" b="1" dirty="0">
                <a:solidFill>
                  <a:schemeClr val="tx1"/>
                </a:solidFill>
                <a:latin typeface="Comic Sans MS" pitchFamily="66" charset="0"/>
              </a:rPr>
              <a:t> </a:t>
            </a:r>
            <a:r>
              <a:rPr lang="es-ES" b="1" dirty="0" err="1">
                <a:solidFill>
                  <a:schemeClr val="tx1"/>
                </a:solidFill>
                <a:latin typeface="Comic Sans MS" pitchFamily="66" charset="0"/>
              </a:rPr>
              <a:t>the</a:t>
            </a:r>
            <a:r>
              <a:rPr lang="es-ES" b="1" dirty="0">
                <a:solidFill>
                  <a:schemeClr val="tx1"/>
                </a:solidFill>
                <a:latin typeface="Comic Sans MS" pitchFamily="66" charset="0"/>
              </a:rPr>
              <a:t> </a:t>
            </a:r>
            <a:r>
              <a:rPr lang="es-ES" b="1" dirty="0" err="1">
                <a:solidFill>
                  <a:schemeClr val="tx1"/>
                </a:solidFill>
                <a:latin typeface="Comic Sans MS" pitchFamily="66" charset="0"/>
              </a:rPr>
              <a:t>United</a:t>
            </a:r>
            <a:r>
              <a:rPr lang="es-ES" b="1" dirty="0">
                <a:solidFill>
                  <a:schemeClr val="tx1"/>
                </a:solidFill>
                <a:latin typeface="Comic Sans MS" pitchFamily="66" charset="0"/>
              </a:rPr>
              <a:t> </a:t>
            </a:r>
            <a:r>
              <a:rPr lang="es-ES" b="1" dirty="0" err="1">
                <a:solidFill>
                  <a:schemeClr val="tx1"/>
                </a:solidFill>
                <a:latin typeface="Comic Sans MS" pitchFamily="66" charset="0"/>
              </a:rPr>
              <a:t>Kingdom</a:t>
            </a:r>
            <a:r>
              <a:rPr lang="es-ES" b="1" dirty="0">
                <a:solidFill>
                  <a:schemeClr val="tx1"/>
                </a:solidFill>
                <a:latin typeface="Comic Sans MS" pitchFamily="66" charset="0"/>
              </a:rPr>
              <a:t>.</a:t>
            </a:r>
          </a:p>
          <a:p>
            <a:pPr algn="ctr"/>
            <a:r>
              <a:rPr lang="es-ES" b="1" dirty="0" err="1">
                <a:solidFill>
                  <a:schemeClr val="tx1"/>
                </a:solidFill>
                <a:latin typeface="Comic Sans MS" pitchFamily="66" charset="0"/>
              </a:rPr>
              <a:t>I’m</a:t>
            </a:r>
            <a:r>
              <a:rPr lang="es-ES" b="1" dirty="0">
                <a:solidFill>
                  <a:schemeClr val="tx1"/>
                </a:solidFill>
                <a:latin typeface="Comic Sans MS" pitchFamily="66" charset="0"/>
              </a:rPr>
              <a:t> British.</a:t>
            </a:r>
          </a:p>
        </p:txBody>
      </p:sp>
      <p:sp>
        <p:nvSpPr>
          <p:cNvPr id="11" name="6 Llamada ovalada">
            <a:extLst>
              <a:ext uri="{FF2B5EF4-FFF2-40B4-BE49-F238E27FC236}">
                <a16:creationId xmlns:a16="http://schemas.microsoft.com/office/drawing/2014/main" id="{464C3613-834D-4F30-8F79-D312C7CC2EF5}"/>
              </a:ext>
            </a:extLst>
          </p:cNvPr>
          <p:cNvSpPr/>
          <p:nvPr/>
        </p:nvSpPr>
        <p:spPr>
          <a:xfrm>
            <a:off x="5057893" y="2525391"/>
            <a:ext cx="5112568" cy="1008112"/>
          </a:xfrm>
          <a:prstGeom prst="wedgeEllipseCallout">
            <a:avLst>
              <a:gd name="adj1" fmla="val -70637"/>
              <a:gd name="adj2" fmla="val 503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err="1">
                <a:solidFill>
                  <a:schemeClr val="tx1"/>
                </a:solidFill>
                <a:latin typeface="Comic Sans MS" pitchFamily="66" charset="0"/>
              </a:rPr>
              <a:t>What</a:t>
            </a:r>
            <a:r>
              <a:rPr lang="es-ES" sz="2600" b="1" dirty="0">
                <a:solidFill>
                  <a:schemeClr val="tx1"/>
                </a:solidFill>
                <a:latin typeface="Comic Sans MS" pitchFamily="66" charset="0"/>
              </a:rPr>
              <a:t> </a:t>
            </a:r>
            <a:r>
              <a:rPr lang="es-ES" sz="2600" b="1" dirty="0" err="1">
                <a:solidFill>
                  <a:schemeClr val="tx1"/>
                </a:solidFill>
                <a:latin typeface="Comic Sans MS" pitchFamily="66" charset="0"/>
              </a:rPr>
              <a:t>is</a:t>
            </a:r>
            <a:r>
              <a:rPr lang="es-ES" sz="2600" b="1" dirty="0">
                <a:solidFill>
                  <a:schemeClr val="tx1"/>
                </a:solidFill>
                <a:latin typeface="Comic Sans MS" pitchFamily="66" charset="0"/>
              </a:rPr>
              <a:t> </a:t>
            </a:r>
            <a:r>
              <a:rPr lang="es-ES" sz="2600" b="1" dirty="0" err="1">
                <a:solidFill>
                  <a:schemeClr val="tx1"/>
                </a:solidFill>
                <a:latin typeface="Comic Sans MS" pitchFamily="66" charset="0"/>
              </a:rPr>
              <a:t>your</a:t>
            </a:r>
            <a:r>
              <a:rPr lang="es-ES" sz="2600" b="1" dirty="0">
                <a:solidFill>
                  <a:schemeClr val="tx1"/>
                </a:solidFill>
                <a:latin typeface="Comic Sans MS" pitchFamily="66" charset="0"/>
              </a:rPr>
              <a:t> </a:t>
            </a:r>
            <a:r>
              <a:rPr lang="es-ES" sz="2600" b="1" dirty="0" err="1">
                <a:solidFill>
                  <a:schemeClr val="tx1"/>
                </a:solidFill>
                <a:latin typeface="Comic Sans MS" pitchFamily="66" charset="0"/>
              </a:rPr>
              <a:t>name</a:t>
            </a:r>
            <a:r>
              <a:rPr lang="es-ES" sz="2600" b="1" dirty="0">
                <a:solidFill>
                  <a:schemeClr val="tx1"/>
                </a:solidFill>
                <a:latin typeface="Comic Sans MS" pitchFamily="66" charset="0"/>
              </a:rPr>
              <a:t>?</a:t>
            </a:r>
          </a:p>
        </p:txBody>
      </p:sp>
      <p:sp>
        <p:nvSpPr>
          <p:cNvPr id="12" name="7 Llamada ovalada">
            <a:extLst>
              <a:ext uri="{FF2B5EF4-FFF2-40B4-BE49-F238E27FC236}">
                <a16:creationId xmlns:a16="http://schemas.microsoft.com/office/drawing/2014/main" id="{3269E9B3-45ED-4D42-9EF2-96C5B27D4B62}"/>
              </a:ext>
            </a:extLst>
          </p:cNvPr>
          <p:cNvSpPr/>
          <p:nvPr/>
        </p:nvSpPr>
        <p:spPr>
          <a:xfrm>
            <a:off x="4913877" y="3677519"/>
            <a:ext cx="5688632" cy="1008112"/>
          </a:xfrm>
          <a:prstGeom prst="wedgeEllipseCallout">
            <a:avLst>
              <a:gd name="adj1" fmla="val -66934"/>
              <a:gd name="adj2" fmla="val -8288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err="1">
                <a:solidFill>
                  <a:schemeClr val="tx1"/>
                </a:solidFill>
                <a:latin typeface="Comic Sans MS" pitchFamily="66" charset="0"/>
              </a:rPr>
              <a:t>Where</a:t>
            </a:r>
            <a:r>
              <a:rPr lang="es-ES" sz="2600" b="1" dirty="0">
                <a:solidFill>
                  <a:schemeClr val="tx1"/>
                </a:solidFill>
                <a:latin typeface="Comic Sans MS" pitchFamily="66" charset="0"/>
              </a:rPr>
              <a:t> are </a:t>
            </a:r>
            <a:r>
              <a:rPr lang="es-ES" sz="2600" b="1" dirty="0" err="1">
                <a:solidFill>
                  <a:schemeClr val="tx1"/>
                </a:solidFill>
                <a:latin typeface="Comic Sans MS" pitchFamily="66" charset="0"/>
              </a:rPr>
              <a:t>you</a:t>
            </a:r>
            <a:r>
              <a:rPr lang="es-ES" sz="2600" b="1" dirty="0">
                <a:solidFill>
                  <a:schemeClr val="tx1"/>
                </a:solidFill>
                <a:latin typeface="Comic Sans MS" pitchFamily="66" charset="0"/>
              </a:rPr>
              <a:t> </a:t>
            </a:r>
            <a:r>
              <a:rPr lang="es-ES" sz="2600" b="1" dirty="0" err="1">
                <a:solidFill>
                  <a:schemeClr val="tx1"/>
                </a:solidFill>
                <a:latin typeface="Comic Sans MS" pitchFamily="66" charset="0"/>
              </a:rPr>
              <a:t>from</a:t>
            </a:r>
            <a:r>
              <a:rPr lang="es-ES" sz="2600" b="1" dirty="0">
                <a:solidFill>
                  <a:schemeClr val="tx1"/>
                </a:solidFill>
                <a:latin typeface="Comic Sans MS" pitchFamily="66" charset="0"/>
              </a:rPr>
              <a:t>?</a:t>
            </a:r>
          </a:p>
        </p:txBody>
      </p:sp>
      <p:sp>
        <p:nvSpPr>
          <p:cNvPr id="20" name="8 Llamada ovalada">
            <a:extLst>
              <a:ext uri="{FF2B5EF4-FFF2-40B4-BE49-F238E27FC236}">
                <a16:creationId xmlns:a16="http://schemas.microsoft.com/office/drawing/2014/main" id="{9E51612A-35AF-4499-B531-A6BBFC28B964}"/>
              </a:ext>
            </a:extLst>
          </p:cNvPr>
          <p:cNvSpPr/>
          <p:nvPr/>
        </p:nvSpPr>
        <p:spPr>
          <a:xfrm>
            <a:off x="4553837" y="5117679"/>
            <a:ext cx="6048672" cy="1008112"/>
          </a:xfrm>
          <a:prstGeom prst="wedgeEllipseCallout">
            <a:avLst>
              <a:gd name="adj1" fmla="val -58588"/>
              <a:gd name="adj2" fmla="val -14986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err="1">
                <a:solidFill>
                  <a:schemeClr val="tx1"/>
                </a:solidFill>
                <a:latin typeface="Comic Sans MS" pitchFamily="66" charset="0"/>
              </a:rPr>
              <a:t>What</a:t>
            </a:r>
            <a:r>
              <a:rPr lang="es-ES" sz="2600" b="1" dirty="0">
                <a:solidFill>
                  <a:schemeClr val="tx1"/>
                </a:solidFill>
                <a:latin typeface="Comic Sans MS" pitchFamily="66" charset="0"/>
              </a:rPr>
              <a:t> </a:t>
            </a:r>
            <a:r>
              <a:rPr lang="es-ES" sz="2600" b="1" dirty="0" err="1">
                <a:solidFill>
                  <a:schemeClr val="tx1"/>
                </a:solidFill>
                <a:latin typeface="Comic Sans MS" pitchFamily="66" charset="0"/>
              </a:rPr>
              <a:t>is</a:t>
            </a:r>
            <a:r>
              <a:rPr lang="es-ES" sz="2600" b="1" dirty="0">
                <a:solidFill>
                  <a:schemeClr val="tx1"/>
                </a:solidFill>
                <a:latin typeface="Comic Sans MS" pitchFamily="66" charset="0"/>
              </a:rPr>
              <a:t> </a:t>
            </a:r>
            <a:r>
              <a:rPr lang="es-ES" sz="2600" b="1" dirty="0" err="1">
                <a:solidFill>
                  <a:schemeClr val="tx1"/>
                </a:solidFill>
                <a:latin typeface="Comic Sans MS" pitchFamily="66" charset="0"/>
              </a:rPr>
              <a:t>your</a:t>
            </a:r>
            <a:r>
              <a:rPr lang="es-ES" sz="2600" b="1" dirty="0">
                <a:solidFill>
                  <a:schemeClr val="tx1"/>
                </a:solidFill>
                <a:latin typeface="Comic Sans MS" pitchFamily="66" charset="0"/>
              </a:rPr>
              <a:t> </a:t>
            </a:r>
            <a:r>
              <a:rPr lang="es-ES" sz="2600" b="1" dirty="0" err="1">
                <a:solidFill>
                  <a:schemeClr val="tx1"/>
                </a:solidFill>
                <a:latin typeface="Comic Sans MS" pitchFamily="66" charset="0"/>
              </a:rPr>
              <a:t>nationality</a:t>
            </a:r>
            <a:r>
              <a:rPr lang="es-ES" sz="2600" b="1" dirty="0">
                <a:solidFill>
                  <a:schemeClr val="tx1"/>
                </a:solidFill>
                <a:latin typeface="Comic Sans MS" pitchFamily="66" charset="0"/>
              </a:rPr>
              <a:t>?</a:t>
            </a:r>
          </a:p>
        </p:txBody>
      </p:sp>
      <p:pic>
        <p:nvPicPr>
          <p:cNvPr id="5122" name="Picture 2" descr="Top Stephanie Edwards Stickers for Android &amp; iOS | Gfycat">
            <a:extLst>
              <a:ext uri="{FF2B5EF4-FFF2-40B4-BE49-F238E27FC236}">
                <a16:creationId xmlns:a16="http://schemas.microsoft.com/office/drawing/2014/main" id="{281E8BB4-A4C4-40BD-81A5-228B8FC5D5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6146" y="409750"/>
            <a:ext cx="24384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ox(in)">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DE1F89E0-8B1E-4BD7-AF49-75156AB84136}"/>
              </a:ext>
            </a:extLst>
          </p:cNvPr>
          <p:cNvSpPr txBox="1"/>
          <p:nvPr/>
        </p:nvSpPr>
        <p:spPr>
          <a:xfrm>
            <a:off x="1838324" y="696963"/>
            <a:ext cx="8667749" cy="1200329"/>
          </a:xfrm>
          <a:prstGeom prst="rect">
            <a:avLst/>
          </a:prstGeom>
          <a:noFill/>
        </p:spPr>
        <p:txBody>
          <a:bodyPr wrap="square">
            <a:spAutoFit/>
          </a:bodyPr>
          <a:lstStyle/>
          <a:p>
            <a:r>
              <a:rPr lang="en-US" sz="3600" b="1" dirty="0">
                <a:latin typeface="Comic Sans MS" pitchFamily="66" charset="0"/>
              </a:rPr>
              <a:t>Write the text about your country. Use the information from the chart.</a:t>
            </a:r>
            <a:endParaRPr lang="en-US" sz="3600" dirty="0"/>
          </a:p>
        </p:txBody>
      </p:sp>
      <p:pic>
        <p:nvPicPr>
          <p:cNvPr id="2050" name="Picture 2" descr="Free Animated Czech Flag Gifs - Czech Clipart">
            <a:extLst>
              <a:ext uri="{FF2B5EF4-FFF2-40B4-BE49-F238E27FC236}">
                <a16:creationId xmlns:a16="http://schemas.microsoft.com/office/drawing/2014/main" id="{E0EB265B-134B-4141-BAF9-020D00D7F5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2352" y="2354442"/>
            <a:ext cx="5191125" cy="341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9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1EC890E-48AE-44B8-92DB-2F11E96B8E14}"/>
              </a:ext>
            </a:extLst>
          </p:cNvPr>
          <p:cNvSpPr>
            <a:spLocks noGrp="1"/>
          </p:cNvSpPr>
          <p:nvPr>
            <p:ph type="ctrTitle"/>
          </p:nvPr>
        </p:nvSpPr>
        <p:spPr>
          <a:xfrm>
            <a:off x="1524000" y="1122363"/>
            <a:ext cx="9144000" cy="2387600"/>
          </a:xfrm>
        </p:spPr>
        <p:txBody>
          <a:bodyPr>
            <a:normAutofit/>
          </a:bodyPr>
          <a:lstStyle/>
          <a:p>
            <a:r>
              <a:rPr lang="en-GB" dirty="0">
                <a:solidFill>
                  <a:schemeClr val="tx1"/>
                </a:solidFill>
              </a:rPr>
              <a:t>END</a:t>
            </a:r>
          </a:p>
        </p:txBody>
      </p:sp>
      <p:sp>
        <p:nvSpPr>
          <p:cNvPr id="3" name="Subtitle 2">
            <a:extLst>
              <a:ext uri="{FF2B5EF4-FFF2-40B4-BE49-F238E27FC236}">
                <a16:creationId xmlns:a16="http://schemas.microsoft.com/office/drawing/2014/main" id="{91251CB4-BD19-4064-A019-26FBECB28670}"/>
              </a:ext>
            </a:extLst>
          </p:cNvPr>
          <p:cNvSpPr>
            <a:spLocks noGrp="1"/>
          </p:cNvSpPr>
          <p:nvPr>
            <p:ph type="subTitle" idx="1"/>
          </p:nvPr>
        </p:nvSpPr>
        <p:spPr>
          <a:xfrm>
            <a:off x="1524000" y="3602038"/>
            <a:ext cx="9144000" cy="1655762"/>
          </a:xfrm>
        </p:spPr>
        <p:txBody>
          <a:bodyPr>
            <a:normAutofit/>
          </a:bodyPr>
          <a:lstStyle/>
          <a:p>
            <a:endParaRPr lang="en-US" sz="2200">
              <a:solidFill>
                <a:srgbClr val="FFFFFF"/>
              </a:solidFill>
            </a:endParaRPr>
          </a:p>
        </p:txBody>
      </p:sp>
    </p:spTree>
    <p:extLst>
      <p:ext uri="{BB962C8B-B14F-4D97-AF65-F5344CB8AC3E}">
        <p14:creationId xmlns:p14="http://schemas.microsoft.com/office/powerpoint/2010/main" val="27900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Little Japanese Girl Animation on Behance">
            <a:extLst>
              <a:ext uri="{FF2B5EF4-FFF2-40B4-BE49-F238E27FC236}">
                <a16:creationId xmlns:a16="http://schemas.microsoft.com/office/drawing/2014/main" id="{D7FC9367-DCC0-4053-AAA6-C763BD9625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1035" y="938213"/>
            <a:ext cx="4832747" cy="3514725"/>
          </a:xfrm>
          <a:prstGeom prst="rect">
            <a:avLst/>
          </a:prstGeom>
          <a:noFill/>
          <a:extLst>
            <a:ext uri="{909E8E84-426E-40DD-AFC4-6F175D3DCCD1}">
              <a14:hiddenFill xmlns:a14="http://schemas.microsoft.com/office/drawing/2010/main">
                <a:solidFill>
                  <a:srgbClr val="FFFFFF"/>
                </a:solidFill>
              </a14:hiddenFill>
            </a:ext>
          </a:extLst>
        </p:spPr>
      </p:pic>
      <p:sp>
        <p:nvSpPr>
          <p:cNvPr id="4" name="16 Elipse">
            <a:extLst>
              <a:ext uri="{FF2B5EF4-FFF2-40B4-BE49-F238E27FC236}">
                <a16:creationId xmlns:a16="http://schemas.microsoft.com/office/drawing/2014/main" id="{B6D53678-7500-42DE-BB7C-D9F43C67BE61}"/>
              </a:ext>
            </a:extLst>
          </p:cNvPr>
          <p:cNvSpPr/>
          <p:nvPr/>
        </p:nvSpPr>
        <p:spPr>
          <a:xfrm>
            <a:off x="1266799" y="776273"/>
            <a:ext cx="4594230" cy="2784485"/>
          </a:xfrm>
          <a:prstGeom prst="wedgeRoundRectCallout">
            <a:avLst>
              <a:gd name="adj1" fmla="val 81429"/>
              <a:gd name="adj2" fmla="val -6576"/>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just">
              <a:lnSpc>
                <a:spcPct val="150000"/>
              </a:lnSpc>
            </a:pPr>
            <a:r>
              <a:rPr lang="es-ES_tradnl" sz="1600" dirty="0">
                <a:solidFill>
                  <a:srgbClr val="000000"/>
                </a:solidFill>
                <a:latin typeface="Comic Sans MS" pitchFamily="66" charset="0"/>
                <a:ea typeface="MS PGothic" pitchFamily="34" charset="-128"/>
              </a:rPr>
              <a:t>Konnichiwa! My name’s Keko and  I speak Japanese.</a:t>
            </a:r>
          </a:p>
          <a:p>
            <a:pPr algn="just">
              <a:lnSpc>
                <a:spcPct val="150000"/>
              </a:lnSpc>
            </a:pPr>
            <a:r>
              <a:rPr lang="es-ES_tradnl" sz="1600" dirty="0">
                <a:solidFill>
                  <a:srgbClr val="000000"/>
                </a:solidFill>
                <a:latin typeface="Comic Sans MS" pitchFamily="66" charset="0"/>
                <a:ea typeface="MS PGothic" pitchFamily="34" charset="-128"/>
              </a:rPr>
              <a:t>I’m from Japan. The capital of my country is Tokio. Our national sport is sumo wrestling, but baseball is also popular. Our favorite food is fish. Izumi Motoya is a famous Japanese actor.</a:t>
            </a:r>
            <a:endParaRPr lang="es-MX" sz="1600" dirty="0">
              <a:solidFill>
                <a:srgbClr val="000000"/>
              </a:solidFill>
              <a:latin typeface="Comic Sans MS" pitchFamily="66" charset="0"/>
              <a:ea typeface="MS PGothic" pitchFamily="34" charset="-128"/>
            </a:endParaRPr>
          </a:p>
        </p:txBody>
      </p:sp>
    </p:spTree>
    <p:extLst>
      <p:ext uri="{BB962C8B-B14F-4D97-AF65-F5344CB8AC3E}">
        <p14:creationId xmlns:p14="http://schemas.microsoft.com/office/powerpoint/2010/main" val="58836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4" name="Picture 2" descr="Free Animated Writing Cliparts, Download Free Clip Art, Free Clip Art on  Clipart Library">
            <a:extLst>
              <a:ext uri="{FF2B5EF4-FFF2-40B4-BE49-F238E27FC236}">
                <a16:creationId xmlns:a16="http://schemas.microsoft.com/office/drawing/2014/main" id="{2B4587F7-8C48-413D-9BF0-ACDCE2A73B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1035" y="877687"/>
            <a:ext cx="4890042" cy="4291012"/>
          </a:xfrm>
          <a:prstGeom prst="rect">
            <a:avLst/>
          </a:prstGeom>
          <a:noFill/>
          <a:extLst>
            <a:ext uri="{909E8E84-426E-40DD-AFC4-6F175D3DCCD1}">
              <a14:hiddenFill xmlns:a14="http://schemas.microsoft.com/office/drawing/2010/main">
                <a:solidFill>
                  <a:srgbClr val="FFFFFF"/>
                </a:solidFill>
              </a14:hiddenFill>
            </a:ext>
          </a:extLst>
        </p:spPr>
      </p:pic>
      <p:sp>
        <p:nvSpPr>
          <p:cNvPr id="2" name="12 Elipse">
            <a:extLst>
              <a:ext uri="{FF2B5EF4-FFF2-40B4-BE49-F238E27FC236}">
                <a16:creationId xmlns:a16="http://schemas.microsoft.com/office/drawing/2014/main" id="{F2AACFD0-E34B-4B2F-ACA7-5FF8017B52F0}"/>
              </a:ext>
            </a:extLst>
          </p:cNvPr>
          <p:cNvSpPr/>
          <p:nvPr/>
        </p:nvSpPr>
        <p:spPr>
          <a:xfrm>
            <a:off x="1304897" y="1152512"/>
            <a:ext cx="4522789" cy="3071834"/>
          </a:xfrm>
          <a:prstGeom prst="wedgeRoundRectCallout">
            <a:avLst>
              <a:gd name="adj1" fmla="val 89791"/>
              <a:gd name="adj2" fmla="val -7213"/>
              <a:gd name="adj3" fmla="val 16667"/>
            </a:avLst>
          </a:prstGeom>
          <a:effectLst>
            <a:outerShdw blurRad="50800" dist="38100" dir="13500000" algn="b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just">
              <a:lnSpc>
                <a:spcPct val="150000"/>
              </a:lnSpc>
            </a:pPr>
            <a:r>
              <a:rPr lang="es-ES_tradnl" sz="1600" dirty="0">
                <a:solidFill>
                  <a:schemeClr val="tx1"/>
                </a:solidFill>
                <a:latin typeface="Comic Sans MS" pitchFamily="66" charset="0"/>
                <a:ea typeface="MS PGothic" pitchFamily="34" charset="-128"/>
              </a:rPr>
              <a:t>Hello ! My name</a:t>
            </a:r>
            <a:r>
              <a:rPr lang="en-US" sz="1600" dirty="0">
                <a:solidFill>
                  <a:schemeClr val="tx1"/>
                </a:solidFill>
                <a:latin typeface="Comic Sans MS" pitchFamily="66" charset="0"/>
                <a:ea typeface="MS PGothic" pitchFamily="34" charset="-128"/>
              </a:rPr>
              <a:t>’</a:t>
            </a:r>
            <a:r>
              <a:rPr lang="es-ES_tradnl" sz="1600" dirty="0">
                <a:solidFill>
                  <a:schemeClr val="tx1"/>
                </a:solidFill>
                <a:latin typeface="Comic Sans MS" pitchFamily="66" charset="0"/>
                <a:ea typeface="MS PGothic" pitchFamily="34" charset="-128"/>
              </a:rPr>
              <a:t>s  Allison. I speak English and Spanish. </a:t>
            </a:r>
          </a:p>
          <a:p>
            <a:pPr algn="just">
              <a:lnSpc>
                <a:spcPct val="150000"/>
              </a:lnSpc>
            </a:pPr>
            <a:r>
              <a:rPr lang="es-ES_tradnl" sz="1600" dirty="0">
                <a:solidFill>
                  <a:schemeClr val="tx1"/>
                </a:solidFill>
                <a:latin typeface="Comic Sans MS" pitchFamily="66" charset="0"/>
                <a:ea typeface="MS PGothic" pitchFamily="34" charset="-128"/>
              </a:rPr>
              <a:t>I’m from Miami, Florida, in the USA. The capital of the USA is Washington, D.C. In my country our national sports are football and baseball. Our favorite food is hamburgers. Leonardo Dicaprio is a famous  American actor.</a:t>
            </a:r>
            <a:endParaRPr lang="es-MX" sz="1600" dirty="0">
              <a:solidFill>
                <a:schemeClr val="tx1"/>
              </a:solidFill>
              <a:latin typeface="Comic Sans MS" pitchFamily="66" charset="0"/>
              <a:ea typeface="MS PGothic" pitchFamily="34" charset="-128"/>
            </a:endParaRPr>
          </a:p>
        </p:txBody>
      </p:sp>
    </p:spTree>
    <p:extLst>
      <p:ext uri="{BB962C8B-B14F-4D97-AF65-F5344CB8AC3E}">
        <p14:creationId xmlns:p14="http://schemas.microsoft.com/office/powerpoint/2010/main" val="133951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descr="Indian Head Nod GIF by GIPHY Studios Originals - Find &amp; Share on GIPHY">
            <a:extLst>
              <a:ext uri="{FF2B5EF4-FFF2-40B4-BE49-F238E27FC236}">
                <a16:creationId xmlns:a16="http://schemas.microsoft.com/office/drawing/2014/main" id="{D57088CD-AC71-4462-B36A-67FDE2A943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78732" y="1268065"/>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15 Elipse">
            <a:extLst>
              <a:ext uri="{FF2B5EF4-FFF2-40B4-BE49-F238E27FC236}">
                <a16:creationId xmlns:a16="http://schemas.microsoft.com/office/drawing/2014/main" id="{4BB28CCA-460C-4577-8C4B-3745F48BF4AA}"/>
              </a:ext>
            </a:extLst>
          </p:cNvPr>
          <p:cNvSpPr/>
          <p:nvPr/>
        </p:nvSpPr>
        <p:spPr>
          <a:xfrm>
            <a:off x="1185835" y="1095361"/>
            <a:ext cx="4424383" cy="2643206"/>
          </a:xfrm>
          <a:prstGeom prst="wedgeRoundRectCallout">
            <a:avLst>
              <a:gd name="adj1" fmla="val 86779"/>
              <a:gd name="adj2" fmla="val 17964"/>
              <a:gd name="adj3" fmla="val 16667"/>
            </a:avLst>
          </a:prstGeom>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defRPr/>
            </a:pPr>
            <a:r>
              <a:rPr lang="es-ES_tradnl" sz="1600" dirty="0">
                <a:solidFill>
                  <a:srgbClr val="000000"/>
                </a:solidFill>
                <a:latin typeface="Comic Sans MS" pitchFamily="66" charset="0"/>
              </a:rPr>
              <a:t>Namaste! My name’s  Salman. I speak Hindi. </a:t>
            </a:r>
          </a:p>
          <a:p>
            <a:pPr algn="just">
              <a:lnSpc>
                <a:spcPct val="150000"/>
              </a:lnSpc>
              <a:defRPr/>
            </a:pPr>
            <a:r>
              <a:rPr lang="es-ES_tradnl" sz="1600" dirty="0">
                <a:solidFill>
                  <a:srgbClr val="000000"/>
                </a:solidFill>
                <a:latin typeface="Comic Sans MS" pitchFamily="66" charset="0"/>
              </a:rPr>
              <a:t>I`m from India. New Delhi </a:t>
            </a:r>
            <a:r>
              <a:rPr lang="es-ES_tradnl" sz="1600" dirty="0" err="1">
                <a:solidFill>
                  <a:srgbClr val="000000"/>
                </a:solidFill>
                <a:latin typeface="Comic Sans MS" pitchFamily="66" charset="0"/>
              </a:rPr>
              <a:t>is</a:t>
            </a:r>
            <a:r>
              <a:rPr lang="es-ES_tradnl" sz="1600" dirty="0">
                <a:solidFill>
                  <a:srgbClr val="000000"/>
                </a:solidFill>
                <a:latin typeface="Comic Sans MS" pitchFamily="66" charset="0"/>
              </a:rPr>
              <a:t> </a:t>
            </a:r>
            <a:r>
              <a:rPr lang="es-ES_tradnl" sz="1600" dirty="0" err="1">
                <a:solidFill>
                  <a:srgbClr val="000000"/>
                </a:solidFill>
                <a:latin typeface="Comic Sans MS" pitchFamily="66" charset="0"/>
              </a:rPr>
              <a:t>the</a:t>
            </a:r>
            <a:r>
              <a:rPr lang="es-ES_tradnl" sz="1600" dirty="0">
                <a:solidFill>
                  <a:srgbClr val="000000"/>
                </a:solidFill>
                <a:latin typeface="Comic Sans MS" pitchFamily="66" charset="0"/>
              </a:rPr>
              <a:t> capital </a:t>
            </a:r>
            <a:r>
              <a:rPr lang="es-ES_tradnl" sz="1600" dirty="0" err="1">
                <a:solidFill>
                  <a:srgbClr val="000000"/>
                </a:solidFill>
                <a:latin typeface="Comic Sans MS" pitchFamily="66" charset="0"/>
              </a:rPr>
              <a:t>city</a:t>
            </a:r>
            <a:r>
              <a:rPr lang="es-ES_tradnl" sz="1600" dirty="0">
                <a:solidFill>
                  <a:srgbClr val="000000"/>
                </a:solidFill>
                <a:latin typeface="Comic Sans MS" pitchFamily="66" charset="0"/>
              </a:rPr>
              <a:t> of my country. </a:t>
            </a:r>
            <a:r>
              <a:rPr lang="es-ES_tradnl" sz="1600" dirty="0" err="1">
                <a:solidFill>
                  <a:srgbClr val="000000"/>
                </a:solidFill>
                <a:latin typeface="Comic Sans MS" pitchFamily="66" charset="0"/>
              </a:rPr>
              <a:t>Our</a:t>
            </a:r>
            <a:r>
              <a:rPr lang="es-ES_tradnl" sz="1600" dirty="0">
                <a:solidFill>
                  <a:srgbClr val="000000"/>
                </a:solidFill>
                <a:latin typeface="Comic Sans MS" pitchFamily="66" charset="0"/>
              </a:rPr>
              <a:t> </a:t>
            </a:r>
            <a:r>
              <a:rPr lang="es-ES_tradnl" sz="1600" dirty="0" err="1">
                <a:solidFill>
                  <a:srgbClr val="000000"/>
                </a:solidFill>
                <a:latin typeface="Comic Sans MS" pitchFamily="66" charset="0"/>
              </a:rPr>
              <a:t>national</a:t>
            </a:r>
            <a:r>
              <a:rPr lang="es-ES_tradnl" sz="1600" dirty="0">
                <a:solidFill>
                  <a:srgbClr val="000000"/>
                </a:solidFill>
                <a:latin typeface="Comic Sans MS" pitchFamily="66" charset="0"/>
              </a:rPr>
              <a:t> sport </a:t>
            </a:r>
            <a:r>
              <a:rPr lang="es-ES_tradnl" sz="1600" dirty="0" err="1">
                <a:solidFill>
                  <a:srgbClr val="000000"/>
                </a:solidFill>
                <a:latin typeface="Comic Sans MS" pitchFamily="66" charset="0"/>
              </a:rPr>
              <a:t>is</a:t>
            </a:r>
            <a:r>
              <a:rPr lang="es-ES_tradnl" sz="1600" dirty="0">
                <a:solidFill>
                  <a:srgbClr val="000000"/>
                </a:solidFill>
                <a:latin typeface="Comic Sans MS" pitchFamily="66" charset="0"/>
              </a:rPr>
              <a:t> cricket. Curry is our traditional food. </a:t>
            </a:r>
            <a:r>
              <a:rPr lang="es-ES_tradnl" sz="1600" dirty="0" err="1">
                <a:solidFill>
                  <a:srgbClr val="000000"/>
                </a:solidFill>
                <a:latin typeface="Comic Sans MS" pitchFamily="66" charset="0"/>
              </a:rPr>
              <a:t>Aishwarya</a:t>
            </a:r>
            <a:r>
              <a:rPr lang="es-ES_tradnl" sz="1600" dirty="0">
                <a:solidFill>
                  <a:srgbClr val="000000"/>
                </a:solidFill>
                <a:latin typeface="Comic Sans MS" pitchFamily="66" charset="0"/>
              </a:rPr>
              <a:t> </a:t>
            </a:r>
            <a:r>
              <a:rPr lang="es-ES_tradnl" sz="1600" dirty="0" err="1">
                <a:solidFill>
                  <a:srgbClr val="000000"/>
                </a:solidFill>
                <a:latin typeface="Comic Sans MS" pitchFamily="66" charset="0"/>
              </a:rPr>
              <a:t>Rai</a:t>
            </a:r>
            <a:r>
              <a:rPr lang="es-ES_tradnl" sz="1600" dirty="0">
                <a:solidFill>
                  <a:srgbClr val="000000"/>
                </a:solidFill>
                <a:latin typeface="Comic Sans MS" pitchFamily="66" charset="0"/>
              </a:rPr>
              <a:t>  and </a:t>
            </a:r>
            <a:r>
              <a:rPr lang="es-ES_tradnl" sz="1600" dirty="0" err="1">
                <a:solidFill>
                  <a:srgbClr val="000000"/>
                </a:solidFill>
                <a:latin typeface="Comic Sans MS" pitchFamily="66" charset="0"/>
              </a:rPr>
              <a:t>Karisma</a:t>
            </a:r>
            <a:r>
              <a:rPr lang="es-ES_tradnl" sz="1600" dirty="0">
                <a:solidFill>
                  <a:srgbClr val="000000"/>
                </a:solidFill>
                <a:latin typeface="Comic Sans MS" pitchFamily="66" charset="0"/>
              </a:rPr>
              <a:t> </a:t>
            </a:r>
            <a:r>
              <a:rPr lang="es-ES_tradnl" sz="1600" dirty="0" err="1">
                <a:solidFill>
                  <a:srgbClr val="000000"/>
                </a:solidFill>
                <a:latin typeface="Comic Sans MS" pitchFamily="66" charset="0"/>
              </a:rPr>
              <a:t>Kapoor</a:t>
            </a:r>
            <a:r>
              <a:rPr lang="es-ES_tradnl" sz="1600" dirty="0">
                <a:solidFill>
                  <a:srgbClr val="000000"/>
                </a:solidFill>
                <a:latin typeface="Comic Sans MS" pitchFamily="66" charset="0"/>
              </a:rPr>
              <a:t> are </a:t>
            </a:r>
            <a:r>
              <a:rPr lang="es-ES_tradnl" sz="1600" dirty="0" err="1">
                <a:solidFill>
                  <a:srgbClr val="000000"/>
                </a:solidFill>
                <a:latin typeface="Comic Sans MS" pitchFamily="66" charset="0"/>
              </a:rPr>
              <a:t>famous</a:t>
            </a:r>
            <a:r>
              <a:rPr lang="es-ES_tradnl" sz="1600" dirty="0">
                <a:solidFill>
                  <a:srgbClr val="000000"/>
                </a:solidFill>
                <a:latin typeface="Comic Sans MS" pitchFamily="66" charset="0"/>
              </a:rPr>
              <a:t> </a:t>
            </a:r>
            <a:r>
              <a:rPr lang="es-ES_tradnl" sz="1600" dirty="0" err="1">
                <a:solidFill>
                  <a:srgbClr val="000000"/>
                </a:solidFill>
                <a:latin typeface="Comic Sans MS" pitchFamily="66" charset="0"/>
              </a:rPr>
              <a:t>Indian</a:t>
            </a:r>
            <a:r>
              <a:rPr lang="es-ES_tradnl" sz="1600" dirty="0">
                <a:solidFill>
                  <a:srgbClr val="000000"/>
                </a:solidFill>
                <a:latin typeface="Comic Sans MS" pitchFamily="66" charset="0"/>
              </a:rPr>
              <a:t> </a:t>
            </a:r>
            <a:r>
              <a:rPr lang="es-ES_tradnl" sz="1600" dirty="0" err="1">
                <a:solidFill>
                  <a:srgbClr val="000000"/>
                </a:solidFill>
                <a:latin typeface="Comic Sans MS" pitchFamily="66" charset="0"/>
              </a:rPr>
              <a:t>actresses</a:t>
            </a:r>
            <a:r>
              <a:rPr lang="es-ES_tradnl" sz="1600" dirty="0">
                <a:solidFill>
                  <a:srgbClr val="000000"/>
                </a:solidFill>
                <a:latin typeface="Comic Sans MS" pitchFamily="66" charset="0"/>
              </a:rPr>
              <a:t>. </a:t>
            </a:r>
            <a:endParaRPr lang="es-MX" sz="1600" dirty="0">
              <a:solidFill>
                <a:srgbClr val="000000"/>
              </a:solidFill>
              <a:latin typeface="Comic Sans MS" pitchFamily="66" charset="0"/>
            </a:endParaRPr>
          </a:p>
        </p:txBody>
      </p:sp>
    </p:spTree>
    <p:extLst>
      <p:ext uri="{BB962C8B-B14F-4D97-AF65-F5344CB8AC3E}">
        <p14:creationId xmlns:p14="http://schemas.microsoft.com/office/powerpoint/2010/main" val="372421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898BA5C3-7BEC-4A9C-8F2A-B679CF8B0F7D}"/>
              </a:ext>
            </a:extLst>
          </p:cNvPr>
          <p:cNvPicPr>
            <a:picLocks noChangeAspect="1"/>
          </p:cNvPicPr>
          <p:nvPr/>
        </p:nvPicPr>
        <p:blipFill>
          <a:blip r:embed="rId3"/>
          <a:stretch>
            <a:fillRect/>
          </a:stretch>
        </p:blipFill>
        <p:spPr>
          <a:xfrm>
            <a:off x="6667456" y="971535"/>
            <a:ext cx="4086225" cy="4086225"/>
          </a:xfrm>
          <a:prstGeom prst="rect">
            <a:avLst/>
          </a:prstGeom>
        </p:spPr>
      </p:pic>
      <p:sp>
        <p:nvSpPr>
          <p:cNvPr id="2" name="13 Elipse">
            <a:extLst>
              <a:ext uri="{FF2B5EF4-FFF2-40B4-BE49-F238E27FC236}">
                <a16:creationId xmlns:a16="http://schemas.microsoft.com/office/drawing/2014/main" id="{C5F04C9E-677C-4987-8842-5F3E1B8E046B}"/>
              </a:ext>
            </a:extLst>
          </p:cNvPr>
          <p:cNvSpPr/>
          <p:nvPr/>
        </p:nvSpPr>
        <p:spPr>
          <a:xfrm>
            <a:off x="1047722" y="971535"/>
            <a:ext cx="4572032" cy="2857520"/>
          </a:xfrm>
          <a:prstGeom prst="wedgeRoundRectCallout">
            <a:avLst>
              <a:gd name="adj1" fmla="val 86523"/>
              <a:gd name="adj2" fmla="val -22904"/>
              <a:gd name="adj3" fmla="val 16667"/>
            </a:avLst>
          </a:prstGeom>
          <a:effectLst>
            <a:outerShdw blurRad="50800" dist="38100" dir="13500000" algn="b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just">
              <a:lnSpc>
                <a:spcPct val="150000"/>
              </a:lnSpc>
              <a:defRPr/>
            </a:pPr>
            <a:r>
              <a:rPr lang="es-ES_tradnl" sz="1600" dirty="0" err="1">
                <a:solidFill>
                  <a:srgbClr val="000000"/>
                </a:solidFill>
                <a:latin typeface="Comic Sans MS" pitchFamily="66" charset="0"/>
              </a:rPr>
              <a:t>Ciao</a:t>
            </a:r>
            <a:r>
              <a:rPr lang="es-ES_tradnl" sz="1600" dirty="0">
                <a:solidFill>
                  <a:srgbClr val="000000"/>
                </a:solidFill>
                <a:latin typeface="Comic Sans MS" pitchFamily="66" charset="0"/>
              </a:rPr>
              <a:t>!  My name’s Luigi. I speak Italian.</a:t>
            </a:r>
          </a:p>
          <a:p>
            <a:pPr algn="just">
              <a:lnSpc>
                <a:spcPct val="150000"/>
              </a:lnSpc>
              <a:defRPr/>
            </a:pPr>
            <a:r>
              <a:rPr lang="es-MX" sz="1600" dirty="0">
                <a:solidFill>
                  <a:srgbClr val="000000"/>
                </a:solidFill>
                <a:latin typeface="Comic Sans MS" pitchFamily="66" charset="0"/>
              </a:rPr>
              <a:t>I`m from Milan in Italy. </a:t>
            </a:r>
            <a:r>
              <a:rPr lang="es-MX" sz="1600" dirty="0" err="1">
                <a:solidFill>
                  <a:srgbClr val="000000"/>
                </a:solidFill>
                <a:latin typeface="Comic Sans MS" pitchFamily="66" charset="0"/>
              </a:rPr>
              <a:t>The</a:t>
            </a:r>
            <a:r>
              <a:rPr lang="es-MX" sz="1600" dirty="0">
                <a:solidFill>
                  <a:srgbClr val="000000"/>
                </a:solidFill>
                <a:latin typeface="Comic Sans MS" pitchFamily="66" charset="0"/>
              </a:rPr>
              <a:t> capital of </a:t>
            </a:r>
            <a:r>
              <a:rPr lang="es-MX" sz="1600" dirty="0" err="1">
                <a:solidFill>
                  <a:srgbClr val="000000"/>
                </a:solidFill>
                <a:latin typeface="Comic Sans MS" pitchFamily="66" charset="0"/>
              </a:rPr>
              <a:t>Italy</a:t>
            </a:r>
            <a:r>
              <a:rPr lang="es-MX" sz="1600" dirty="0">
                <a:solidFill>
                  <a:srgbClr val="000000"/>
                </a:solidFill>
                <a:latin typeface="Comic Sans MS" pitchFamily="66" charset="0"/>
              </a:rPr>
              <a:t> </a:t>
            </a:r>
            <a:r>
              <a:rPr lang="es-MX" sz="1600" dirty="0" err="1">
                <a:solidFill>
                  <a:srgbClr val="000000"/>
                </a:solidFill>
                <a:latin typeface="Comic Sans MS" pitchFamily="66" charset="0"/>
              </a:rPr>
              <a:t>is</a:t>
            </a:r>
            <a:r>
              <a:rPr lang="es-MX" sz="1600" dirty="0">
                <a:solidFill>
                  <a:srgbClr val="000000"/>
                </a:solidFill>
                <a:latin typeface="Comic Sans MS" pitchFamily="66" charset="0"/>
              </a:rPr>
              <a:t> Rome. </a:t>
            </a:r>
            <a:r>
              <a:rPr lang="es-MX" sz="1600" dirty="0" err="1">
                <a:solidFill>
                  <a:srgbClr val="000000"/>
                </a:solidFill>
                <a:latin typeface="Comic Sans MS" pitchFamily="66" charset="0"/>
              </a:rPr>
              <a:t>Italy</a:t>
            </a:r>
            <a:r>
              <a:rPr lang="es-MX" sz="1600" dirty="0">
                <a:solidFill>
                  <a:srgbClr val="000000"/>
                </a:solidFill>
                <a:latin typeface="Comic Sans MS" pitchFamily="66" charset="0"/>
              </a:rPr>
              <a:t> </a:t>
            </a:r>
            <a:r>
              <a:rPr lang="es-MX" sz="1600" dirty="0" err="1">
                <a:solidFill>
                  <a:srgbClr val="000000"/>
                </a:solidFill>
                <a:latin typeface="Comic Sans MS" pitchFamily="66" charset="0"/>
              </a:rPr>
              <a:t>is</a:t>
            </a:r>
            <a:r>
              <a:rPr lang="es-MX" sz="1600" dirty="0">
                <a:solidFill>
                  <a:srgbClr val="000000"/>
                </a:solidFill>
                <a:latin typeface="Comic Sans MS" pitchFamily="66" charset="0"/>
              </a:rPr>
              <a:t> </a:t>
            </a:r>
            <a:r>
              <a:rPr lang="es-MX" sz="1600" dirty="0" err="1">
                <a:solidFill>
                  <a:srgbClr val="000000"/>
                </a:solidFill>
                <a:latin typeface="Comic Sans MS" pitchFamily="66" charset="0"/>
              </a:rPr>
              <a:t>famous</a:t>
            </a:r>
            <a:r>
              <a:rPr lang="es-MX" sz="1600" dirty="0">
                <a:solidFill>
                  <a:srgbClr val="000000"/>
                </a:solidFill>
                <a:latin typeface="Comic Sans MS" pitchFamily="66" charset="0"/>
              </a:rPr>
              <a:t> </a:t>
            </a:r>
            <a:r>
              <a:rPr lang="es-MX" sz="1600" dirty="0" err="1">
                <a:solidFill>
                  <a:srgbClr val="000000"/>
                </a:solidFill>
                <a:latin typeface="Comic Sans MS" pitchFamily="66" charset="0"/>
              </a:rPr>
              <a:t>for</a:t>
            </a:r>
            <a:r>
              <a:rPr lang="es-MX" sz="1600" dirty="0">
                <a:solidFill>
                  <a:srgbClr val="000000"/>
                </a:solidFill>
                <a:latin typeface="Comic Sans MS" pitchFamily="66" charset="0"/>
              </a:rPr>
              <a:t> </a:t>
            </a:r>
            <a:r>
              <a:rPr lang="es-MX" sz="1600" dirty="0" err="1">
                <a:solidFill>
                  <a:srgbClr val="000000"/>
                </a:solidFill>
                <a:latin typeface="Comic Sans MS" pitchFamily="66" charset="0"/>
              </a:rPr>
              <a:t>its</a:t>
            </a:r>
            <a:r>
              <a:rPr lang="es-MX" sz="1600" dirty="0">
                <a:solidFill>
                  <a:srgbClr val="000000"/>
                </a:solidFill>
                <a:latin typeface="Comic Sans MS" pitchFamily="66" charset="0"/>
              </a:rPr>
              <a:t> </a:t>
            </a:r>
            <a:r>
              <a:rPr lang="es-MX" sz="1600" dirty="0" err="1">
                <a:solidFill>
                  <a:srgbClr val="000000"/>
                </a:solidFill>
                <a:latin typeface="Comic Sans MS" pitchFamily="66" charset="0"/>
              </a:rPr>
              <a:t>food</a:t>
            </a:r>
            <a:r>
              <a:rPr lang="es-MX" sz="1600" dirty="0">
                <a:solidFill>
                  <a:srgbClr val="000000"/>
                </a:solidFill>
                <a:latin typeface="Comic Sans MS" pitchFamily="66" charset="0"/>
              </a:rPr>
              <a:t>. Our favorite food is pizza and pasta. Football is very popular in my country. Milan is the best team in the world! Eros Ramazzoti is a famous Italian singer.</a:t>
            </a:r>
            <a:endParaRPr lang="es-ES_tradnl" sz="1600" dirty="0">
              <a:solidFill>
                <a:srgbClr val="000000"/>
              </a:solidFill>
              <a:latin typeface="Comic Sans MS" pitchFamily="66" charset="0"/>
            </a:endParaRPr>
          </a:p>
        </p:txBody>
      </p:sp>
    </p:spTree>
    <p:extLst>
      <p:ext uri="{BB962C8B-B14F-4D97-AF65-F5344CB8AC3E}">
        <p14:creationId xmlns:p14="http://schemas.microsoft.com/office/powerpoint/2010/main" val="13004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4" descr="http://www.worldatlas.com/webimage/flags/countrys/zzzflags/malarge.gif">
            <a:extLst>
              <a:ext uri="{FF2B5EF4-FFF2-40B4-BE49-F238E27FC236}">
                <a16:creationId xmlns:a16="http://schemas.microsoft.com/office/drawing/2014/main" id="{67BC5300-1622-4D57-9922-F95A37D7A8E7}"/>
              </a:ext>
            </a:extLst>
          </p:cNvPr>
          <p:cNvPicPr>
            <a:picLocks noChangeAspect="1" noChangeArrowheads="1"/>
          </p:cNvPicPr>
          <p:nvPr/>
        </p:nvPicPr>
        <p:blipFill>
          <a:blip r:embed="rId3" cstate="print"/>
          <a:srcRect/>
          <a:stretch>
            <a:fillRect/>
          </a:stretch>
        </p:blipFill>
        <p:spPr bwMode="auto">
          <a:xfrm>
            <a:off x="7687865" y="3683227"/>
            <a:ext cx="3826668" cy="2520000"/>
          </a:xfrm>
          <a:prstGeom prst="rect">
            <a:avLst/>
          </a:prstGeom>
          <a:noFill/>
        </p:spPr>
      </p:pic>
      <p:pic>
        <p:nvPicPr>
          <p:cNvPr id="6146" name="Picture 2" descr="Stereotyping Muslims">
            <a:extLst>
              <a:ext uri="{FF2B5EF4-FFF2-40B4-BE49-F238E27FC236}">
                <a16:creationId xmlns:a16="http://schemas.microsoft.com/office/drawing/2014/main" id="{F9E1062C-A724-42E5-90AE-18A73CF164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7338" y="1632359"/>
            <a:ext cx="5388927" cy="3592618"/>
          </a:xfrm>
          <a:prstGeom prst="rect">
            <a:avLst/>
          </a:prstGeom>
          <a:noFill/>
          <a:extLst>
            <a:ext uri="{909E8E84-426E-40DD-AFC4-6F175D3DCCD1}">
              <a14:hiddenFill xmlns:a14="http://schemas.microsoft.com/office/drawing/2010/main">
                <a:solidFill>
                  <a:srgbClr val="FFFFFF"/>
                </a:solidFill>
              </a14:hiddenFill>
            </a:ext>
          </a:extLst>
        </p:spPr>
      </p:pic>
      <p:sp>
        <p:nvSpPr>
          <p:cNvPr id="11" name="5 Llamada rectangular redondeada">
            <a:extLst>
              <a:ext uri="{FF2B5EF4-FFF2-40B4-BE49-F238E27FC236}">
                <a16:creationId xmlns:a16="http://schemas.microsoft.com/office/drawing/2014/main" id="{A7C1912C-AE1F-4232-96DA-DD78C8F95FA5}"/>
              </a:ext>
            </a:extLst>
          </p:cNvPr>
          <p:cNvSpPr/>
          <p:nvPr/>
        </p:nvSpPr>
        <p:spPr>
          <a:xfrm>
            <a:off x="6065847" y="611185"/>
            <a:ext cx="4248472" cy="2304256"/>
          </a:xfrm>
          <a:prstGeom prst="wedgeRoundRectCallout">
            <a:avLst>
              <a:gd name="adj1" fmla="val -57588"/>
              <a:gd name="adj2" fmla="val 9180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err="1">
                <a:solidFill>
                  <a:schemeClr val="tx1"/>
                </a:solidFill>
                <a:latin typeface="Comic Sans MS" pitchFamily="66" charset="0"/>
              </a:rPr>
              <a:t>Hello</a:t>
            </a:r>
            <a:r>
              <a:rPr lang="es-ES" sz="3000" b="1" dirty="0">
                <a:solidFill>
                  <a:schemeClr val="tx1"/>
                </a:solidFill>
                <a:latin typeface="Comic Sans MS" pitchFamily="66" charset="0"/>
              </a:rPr>
              <a:t>! </a:t>
            </a:r>
            <a:r>
              <a:rPr lang="es-ES" sz="3000" b="1" dirty="0" err="1">
                <a:solidFill>
                  <a:schemeClr val="tx1"/>
                </a:solidFill>
                <a:latin typeface="Comic Sans MS" pitchFamily="66" charset="0"/>
              </a:rPr>
              <a:t>I’m</a:t>
            </a:r>
            <a:r>
              <a:rPr lang="es-ES" sz="3000" b="1" dirty="0">
                <a:solidFill>
                  <a:schemeClr val="tx1"/>
                </a:solidFill>
                <a:latin typeface="Comic Sans MS" pitchFamily="66" charset="0"/>
              </a:rPr>
              <a:t> </a:t>
            </a:r>
            <a:r>
              <a:rPr lang="es-ES" sz="3000" b="1" dirty="0" err="1">
                <a:solidFill>
                  <a:schemeClr val="tx1"/>
                </a:solidFill>
                <a:latin typeface="Comic Sans MS" pitchFamily="66" charset="0"/>
              </a:rPr>
              <a:t>Talal</a:t>
            </a:r>
            <a:r>
              <a:rPr lang="es-ES" sz="3000" b="1" dirty="0">
                <a:solidFill>
                  <a:schemeClr val="tx1"/>
                </a:solidFill>
                <a:latin typeface="Comic Sans MS" pitchFamily="66" charset="0"/>
              </a:rPr>
              <a:t>.</a:t>
            </a:r>
          </a:p>
          <a:p>
            <a:pPr algn="ctr"/>
            <a:r>
              <a:rPr lang="es-ES" sz="3000" b="1" dirty="0" err="1">
                <a:solidFill>
                  <a:schemeClr val="tx1"/>
                </a:solidFill>
                <a:latin typeface="Comic Sans MS" pitchFamily="66" charset="0"/>
              </a:rPr>
              <a:t>I’m</a:t>
            </a:r>
            <a:r>
              <a:rPr lang="es-ES" sz="3000" b="1" dirty="0">
                <a:solidFill>
                  <a:schemeClr val="tx1"/>
                </a:solidFill>
                <a:latin typeface="Comic Sans MS" pitchFamily="66" charset="0"/>
              </a:rPr>
              <a:t> </a:t>
            </a:r>
            <a:r>
              <a:rPr lang="es-ES" sz="3000" b="1" dirty="0" err="1">
                <a:solidFill>
                  <a:schemeClr val="tx1"/>
                </a:solidFill>
                <a:latin typeface="Comic Sans MS" pitchFamily="66" charset="0"/>
              </a:rPr>
              <a:t>from</a:t>
            </a:r>
            <a:r>
              <a:rPr lang="es-ES" sz="3000" b="1" dirty="0">
                <a:solidFill>
                  <a:schemeClr val="tx1"/>
                </a:solidFill>
                <a:latin typeface="Comic Sans MS" pitchFamily="66" charset="0"/>
              </a:rPr>
              <a:t> </a:t>
            </a:r>
            <a:r>
              <a:rPr lang="es-ES" sz="3000" b="1" dirty="0" err="1">
                <a:solidFill>
                  <a:schemeClr val="tx2">
                    <a:lumMod val="60000"/>
                    <a:lumOff val="40000"/>
                  </a:schemeClr>
                </a:solidFill>
                <a:latin typeface="Comic Sans MS" pitchFamily="66" charset="0"/>
              </a:rPr>
              <a:t>Morocco</a:t>
            </a:r>
            <a:r>
              <a:rPr lang="es-ES" sz="3000" b="1" dirty="0">
                <a:solidFill>
                  <a:schemeClr val="tx1"/>
                </a:solidFill>
                <a:latin typeface="Comic Sans MS" pitchFamily="66" charset="0"/>
              </a:rPr>
              <a:t>.</a:t>
            </a:r>
          </a:p>
          <a:p>
            <a:pPr algn="ctr"/>
            <a:r>
              <a:rPr lang="es-ES" sz="3000" b="1" dirty="0" err="1">
                <a:solidFill>
                  <a:schemeClr val="tx1"/>
                </a:solidFill>
                <a:latin typeface="Comic Sans MS" pitchFamily="66" charset="0"/>
              </a:rPr>
              <a:t>I’m</a:t>
            </a:r>
            <a:r>
              <a:rPr lang="es-ES" sz="3000" b="1" dirty="0">
                <a:solidFill>
                  <a:schemeClr val="tx1"/>
                </a:solidFill>
                <a:latin typeface="Comic Sans MS" pitchFamily="66" charset="0"/>
              </a:rPr>
              <a:t> </a:t>
            </a:r>
            <a:r>
              <a:rPr lang="es-ES" sz="3000" b="1" dirty="0" err="1">
                <a:solidFill>
                  <a:srgbClr val="FF0000"/>
                </a:solidFill>
                <a:latin typeface="Comic Sans MS" pitchFamily="66" charset="0"/>
              </a:rPr>
              <a:t>Moroccan</a:t>
            </a:r>
            <a:r>
              <a:rPr lang="es-ES" sz="3000" b="1" dirty="0">
                <a:solidFill>
                  <a:schemeClr val="tx1"/>
                </a:solidFill>
                <a:latin typeface="Comic Sans MS" pitchFamily="66" charset="0"/>
              </a:rPr>
              <a:t>.</a:t>
            </a:r>
          </a:p>
        </p:txBody>
      </p:sp>
    </p:spTree>
    <p:extLst>
      <p:ext uri="{BB962C8B-B14F-4D97-AF65-F5344CB8AC3E}">
        <p14:creationId xmlns:p14="http://schemas.microsoft.com/office/powerpoint/2010/main" val="187294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170" name="Picture 2" descr="Satoru Iwata | Animated images, Animated characters, Animated drawings">
            <a:extLst>
              <a:ext uri="{FF2B5EF4-FFF2-40B4-BE49-F238E27FC236}">
                <a16:creationId xmlns:a16="http://schemas.microsoft.com/office/drawing/2014/main" id="{E087C1C3-64EE-4398-AD20-B8C75486F88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0783" y="1355272"/>
            <a:ext cx="5116286" cy="3837214"/>
          </a:xfrm>
          <a:prstGeom prst="rect">
            <a:avLst/>
          </a:prstGeom>
          <a:noFill/>
          <a:extLst>
            <a:ext uri="{909E8E84-426E-40DD-AFC4-6F175D3DCCD1}">
              <a14:hiddenFill xmlns:a14="http://schemas.microsoft.com/office/drawing/2010/main">
                <a:solidFill>
                  <a:srgbClr val="FFFFFF"/>
                </a:solidFill>
              </a14:hiddenFill>
            </a:ext>
          </a:extLst>
        </p:spPr>
      </p:pic>
      <p:sp>
        <p:nvSpPr>
          <p:cNvPr id="10" name="5 Llamada rectangular redondeada">
            <a:extLst>
              <a:ext uri="{FF2B5EF4-FFF2-40B4-BE49-F238E27FC236}">
                <a16:creationId xmlns:a16="http://schemas.microsoft.com/office/drawing/2014/main" id="{ACA75449-ACE9-4D58-8869-3D1E244587E1}"/>
              </a:ext>
            </a:extLst>
          </p:cNvPr>
          <p:cNvSpPr/>
          <p:nvPr/>
        </p:nvSpPr>
        <p:spPr>
          <a:xfrm>
            <a:off x="6451035" y="775763"/>
            <a:ext cx="4248472" cy="2304256"/>
          </a:xfrm>
          <a:prstGeom prst="wedgeRoundRectCallout">
            <a:avLst>
              <a:gd name="adj1" fmla="val -57588"/>
              <a:gd name="adj2" fmla="val 9180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a:solidFill>
                  <a:prstClr val="black"/>
                </a:solidFill>
                <a:latin typeface="Comic Sans MS" pitchFamily="66" charset="0"/>
              </a:rPr>
              <a:t>My </a:t>
            </a:r>
            <a:r>
              <a:rPr lang="es-ES" sz="3000" b="1" dirty="0" err="1">
                <a:solidFill>
                  <a:prstClr val="black"/>
                </a:solidFill>
                <a:latin typeface="Comic Sans MS" pitchFamily="66" charset="0"/>
              </a:rPr>
              <a:t>name</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is</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Radu</a:t>
            </a:r>
            <a:r>
              <a:rPr lang="es-ES" sz="3000" b="1" dirty="0">
                <a:solidFill>
                  <a:prstClr val="black"/>
                </a:solidFill>
                <a:latin typeface="Comic Sans MS" pitchFamily="66" charset="0"/>
              </a:rPr>
              <a:t>.</a:t>
            </a:r>
          </a:p>
          <a:p>
            <a:pPr algn="ct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from</a:t>
            </a:r>
            <a:r>
              <a:rPr lang="es-ES" sz="3000" b="1" dirty="0">
                <a:solidFill>
                  <a:prstClr val="black"/>
                </a:solidFill>
                <a:latin typeface="Comic Sans MS" pitchFamily="66" charset="0"/>
              </a:rPr>
              <a:t> </a:t>
            </a:r>
            <a:r>
              <a:rPr lang="es-ES" sz="3000" b="1" dirty="0">
                <a:solidFill>
                  <a:srgbClr val="1F497D">
                    <a:lumMod val="60000"/>
                    <a:lumOff val="40000"/>
                  </a:srgbClr>
                </a:solidFill>
                <a:latin typeface="Comic Sans MS" pitchFamily="66" charset="0"/>
              </a:rPr>
              <a:t>Romania</a:t>
            </a:r>
            <a:r>
              <a:rPr lang="es-ES" sz="3000" b="1" dirty="0">
                <a:solidFill>
                  <a:prstClr val="black"/>
                </a:solidFill>
                <a:latin typeface="Comic Sans MS" pitchFamily="66" charset="0"/>
              </a:rPr>
              <a:t>.</a:t>
            </a:r>
          </a:p>
          <a:p>
            <a:pPr algn="ct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a:t>
            </a:r>
            <a:r>
              <a:rPr lang="es-ES" sz="3000" b="1" dirty="0" err="1">
                <a:solidFill>
                  <a:srgbClr val="FF0000"/>
                </a:solidFill>
                <a:latin typeface="Comic Sans MS" pitchFamily="66" charset="0"/>
              </a:rPr>
              <a:t>Romanian</a:t>
            </a:r>
            <a:r>
              <a:rPr lang="es-ES" sz="3000" b="1" dirty="0">
                <a:solidFill>
                  <a:prstClr val="black"/>
                </a:solidFill>
                <a:latin typeface="Comic Sans MS" pitchFamily="66" charset="0"/>
              </a:rPr>
              <a:t>.</a:t>
            </a:r>
          </a:p>
        </p:txBody>
      </p:sp>
      <p:pic>
        <p:nvPicPr>
          <p:cNvPr id="11" name="Picture 6" descr="http://draculascastle.com/images/romanianflag1.jpg">
            <a:extLst>
              <a:ext uri="{FF2B5EF4-FFF2-40B4-BE49-F238E27FC236}">
                <a16:creationId xmlns:a16="http://schemas.microsoft.com/office/drawing/2014/main" id="{4F048458-7127-4A81-9B26-42CD446D4153}"/>
              </a:ext>
            </a:extLst>
          </p:cNvPr>
          <p:cNvPicPr>
            <a:picLocks noChangeAspect="1" noChangeArrowheads="1"/>
          </p:cNvPicPr>
          <p:nvPr/>
        </p:nvPicPr>
        <p:blipFill>
          <a:blip r:embed="rId4" cstate="print"/>
          <a:srcRect/>
          <a:stretch>
            <a:fillRect/>
          </a:stretch>
        </p:blipFill>
        <p:spPr bwMode="auto">
          <a:xfrm>
            <a:off x="7517531" y="3672926"/>
            <a:ext cx="3856438" cy="2520000"/>
          </a:xfrm>
          <a:prstGeom prst="rect">
            <a:avLst/>
          </a:prstGeom>
          <a:noFill/>
        </p:spPr>
      </p:pic>
    </p:spTree>
    <p:extLst>
      <p:ext uri="{BB962C8B-B14F-4D97-AF65-F5344CB8AC3E}">
        <p14:creationId xmlns:p14="http://schemas.microsoft.com/office/powerpoint/2010/main" val="14080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5 Llamada rectangular redondeada">
            <a:extLst>
              <a:ext uri="{FF2B5EF4-FFF2-40B4-BE49-F238E27FC236}">
                <a16:creationId xmlns:a16="http://schemas.microsoft.com/office/drawing/2014/main" id="{FF512982-4572-487E-BB68-62545954D229}"/>
              </a:ext>
            </a:extLst>
          </p:cNvPr>
          <p:cNvSpPr/>
          <p:nvPr/>
        </p:nvSpPr>
        <p:spPr>
          <a:xfrm>
            <a:off x="5545321" y="615807"/>
            <a:ext cx="4248472" cy="2520000"/>
          </a:xfrm>
          <a:prstGeom prst="wedgeRoundRectCallout">
            <a:avLst>
              <a:gd name="adj1" fmla="val -57588"/>
              <a:gd name="adj2" fmla="val 9180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err="1">
                <a:solidFill>
                  <a:prstClr val="black"/>
                </a:solidFill>
                <a:latin typeface="Comic Sans MS" pitchFamily="66" charset="0"/>
              </a:rPr>
              <a:t>Hello</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Igor.</a:t>
            </a:r>
          </a:p>
          <a:p>
            <a:pPr algn="ct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from</a:t>
            </a:r>
            <a:r>
              <a:rPr lang="es-ES" sz="3000" b="1" dirty="0">
                <a:solidFill>
                  <a:prstClr val="black"/>
                </a:solidFill>
                <a:latin typeface="Comic Sans MS" pitchFamily="66" charset="0"/>
              </a:rPr>
              <a:t> </a:t>
            </a:r>
            <a:r>
              <a:rPr lang="es-ES" sz="3000" b="1" dirty="0" err="1">
                <a:solidFill>
                  <a:srgbClr val="1F497D">
                    <a:lumMod val="60000"/>
                    <a:lumOff val="40000"/>
                  </a:srgbClr>
                </a:solidFill>
                <a:latin typeface="Comic Sans MS" pitchFamily="66" charset="0"/>
              </a:rPr>
              <a:t>Russia</a:t>
            </a:r>
            <a:r>
              <a:rPr lang="es-ES" sz="3000" b="1" dirty="0">
                <a:solidFill>
                  <a:prstClr val="black"/>
                </a:solidFill>
                <a:latin typeface="Comic Sans MS" pitchFamily="66" charset="0"/>
              </a:rPr>
              <a:t>.</a:t>
            </a:r>
          </a:p>
          <a:p>
            <a:pPr algn="ct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a:t>
            </a:r>
            <a:r>
              <a:rPr lang="es-ES" sz="3000" b="1" dirty="0" err="1">
                <a:solidFill>
                  <a:srgbClr val="FF0000"/>
                </a:solidFill>
                <a:latin typeface="Comic Sans MS" pitchFamily="66" charset="0"/>
              </a:rPr>
              <a:t>Russian</a:t>
            </a:r>
            <a:r>
              <a:rPr lang="es-ES" sz="3000" b="1" dirty="0">
                <a:solidFill>
                  <a:prstClr val="black"/>
                </a:solidFill>
                <a:latin typeface="Comic Sans MS" pitchFamily="66" charset="0"/>
              </a:rPr>
              <a:t>.</a:t>
            </a:r>
          </a:p>
        </p:txBody>
      </p:sp>
      <p:pic>
        <p:nvPicPr>
          <p:cNvPr id="11" name="Picture 4" descr="http://upload.wikimedia.org/wikipedia/en/thumb/f/f3/Flag_of_Russia.svg/125px-Flag_of_Russia.svg.png">
            <a:extLst>
              <a:ext uri="{FF2B5EF4-FFF2-40B4-BE49-F238E27FC236}">
                <a16:creationId xmlns:a16="http://schemas.microsoft.com/office/drawing/2014/main" id="{1D278496-0BE4-472A-905D-6B51A5A65D35}"/>
              </a:ext>
            </a:extLst>
          </p:cNvPr>
          <p:cNvPicPr>
            <a:picLocks noChangeAspect="1" noChangeArrowheads="1"/>
          </p:cNvPicPr>
          <p:nvPr/>
        </p:nvPicPr>
        <p:blipFill>
          <a:blip r:embed="rId3" cstate="print"/>
          <a:srcRect/>
          <a:stretch>
            <a:fillRect/>
          </a:stretch>
        </p:blipFill>
        <p:spPr bwMode="auto">
          <a:xfrm>
            <a:off x="7434157" y="3317999"/>
            <a:ext cx="4032448" cy="2807792"/>
          </a:xfrm>
          <a:prstGeom prst="rect">
            <a:avLst/>
          </a:prstGeom>
          <a:noFill/>
        </p:spPr>
      </p:pic>
      <p:pic>
        <p:nvPicPr>
          <p:cNvPr id="11266" name="Picture 2" descr="Top Puffer Jacket Stickers for Android &amp; iOS | Gfycat">
            <a:extLst>
              <a:ext uri="{FF2B5EF4-FFF2-40B4-BE49-F238E27FC236}">
                <a16:creationId xmlns:a16="http://schemas.microsoft.com/office/drawing/2014/main" id="{776CAB60-CC51-484F-A391-A1701671E2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89897" y="1107919"/>
            <a:ext cx="3335341" cy="405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5D39B53A-C5E2-4C16-8823-BCB6EC576ACE}"/>
              </a:ext>
            </a:extLst>
          </p:cNvPr>
          <p:cNvPicPr>
            <a:picLocks noChangeAspect="1"/>
          </p:cNvPicPr>
          <p:nvPr/>
        </p:nvPicPr>
        <p:blipFill rotWithShape="1">
          <a:blip r:embed="rId2">
            <a:alphaModFix amt="20000"/>
          </a:blip>
          <a:srcRect t="10362" r="-1" b="5038"/>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5 Llamada rectangular redondeada">
            <a:extLst>
              <a:ext uri="{FF2B5EF4-FFF2-40B4-BE49-F238E27FC236}">
                <a16:creationId xmlns:a16="http://schemas.microsoft.com/office/drawing/2014/main" id="{F19C60AF-F83B-4F6F-BEF1-56B37AAC08D1}"/>
              </a:ext>
            </a:extLst>
          </p:cNvPr>
          <p:cNvSpPr/>
          <p:nvPr/>
        </p:nvSpPr>
        <p:spPr>
          <a:xfrm>
            <a:off x="6094476" y="759784"/>
            <a:ext cx="4248472" cy="2520000"/>
          </a:xfrm>
          <a:prstGeom prst="wedgeRoundRectCallout">
            <a:avLst>
              <a:gd name="adj1" fmla="val -57588"/>
              <a:gd name="adj2" fmla="val 9180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err="1">
                <a:solidFill>
                  <a:prstClr val="black"/>
                </a:solidFill>
                <a:latin typeface="Comic Sans MS" pitchFamily="66" charset="0"/>
              </a:rPr>
              <a:t>Hi</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Cosima</a:t>
            </a:r>
            <a:r>
              <a:rPr lang="es-ES" sz="3000" b="1" dirty="0">
                <a:solidFill>
                  <a:prstClr val="black"/>
                </a:solidFill>
                <a:latin typeface="Comic Sans MS" pitchFamily="66" charset="0"/>
              </a:rPr>
              <a:t>.</a:t>
            </a:r>
          </a:p>
          <a:p>
            <a:pPr algn="ct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a:t>
            </a:r>
            <a:r>
              <a:rPr lang="es-ES" sz="3000" b="1" dirty="0" err="1">
                <a:solidFill>
                  <a:prstClr val="black"/>
                </a:solidFill>
                <a:latin typeface="Comic Sans MS" pitchFamily="66" charset="0"/>
              </a:rPr>
              <a:t>from</a:t>
            </a:r>
            <a:r>
              <a:rPr lang="es-ES" sz="3000" b="1" dirty="0">
                <a:solidFill>
                  <a:prstClr val="black"/>
                </a:solidFill>
                <a:latin typeface="Comic Sans MS" pitchFamily="66" charset="0"/>
              </a:rPr>
              <a:t> </a:t>
            </a:r>
            <a:r>
              <a:rPr lang="es-ES" sz="3000" b="1" dirty="0" err="1">
                <a:solidFill>
                  <a:srgbClr val="1F497D">
                    <a:lumMod val="60000"/>
                    <a:lumOff val="40000"/>
                  </a:srgbClr>
                </a:solidFill>
                <a:latin typeface="Comic Sans MS" pitchFamily="66" charset="0"/>
              </a:rPr>
              <a:t>Germany</a:t>
            </a:r>
            <a:r>
              <a:rPr lang="es-ES" sz="3000" b="1" dirty="0">
                <a:solidFill>
                  <a:prstClr val="black"/>
                </a:solidFill>
                <a:latin typeface="Comic Sans MS" pitchFamily="66" charset="0"/>
              </a:rPr>
              <a:t>.</a:t>
            </a:r>
          </a:p>
          <a:p>
            <a:pPr algn="ctr"/>
            <a:r>
              <a:rPr lang="es-ES" sz="3000" b="1" dirty="0" err="1">
                <a:solidFill>
                  <a:prstClr val="black"/>
                </a:solidFill>
                <a:latin typeface="Comic Sans MS" pitchFamily="66" charset="0"/>
              </a:rPr>
              <a:t>I’m</a:t>
            </a:r>
            <a:r>
              <a:rPr lang="es-ES" sz="3000" b="1" dirty="0">
                <a:solidFill>
                  <a:prstClr val="black"/>
                </a:solidFill>
                <a:latin typeface="Comic Sans MS" pitchFamily="66" charset="0"/>
              </a:rPr>
              <a:t> </a:t>
            </a:r>
            <a:r>
              <a:rPr lang="es-ES" sz="3000" b="1" dirty="0" err="1">
                <a:solidFill>
                  <a:srgbClr val="FF0000"/>
                </a:solidFill>
                <a:latin typeface="Comic Sans MS" pitchFamily="66" charset="0"/>
              </a:rPr>
              <a:t>German</a:t>
            </a:r>
            <a:r>
              <a:rPr lang="es-ES" sz="3000" b="1" dirty="0">
                <a:solidFill>
                  <a:prstClr val="black"/>
                </a:solidFill>
                <a:latin typeface="Comic Sans MS" pitchFamily="66" charset="0"/>
              </a:rPr>
              <a:t>.</a:t>
            </a:r>
          </a:p>
        </p:txBody>
      </p:sp>
      <p:pic>
        <p:nvPicPr>
          <p:cNvPr id="20" name="Picture 4" descr="http://www.mapsofworld.com/images/world-countries-flags/germany-flag.gif">
            <a:extLst>
              <a:ext uri="{FF2B5EF4-FFF2-40B4-BE49-F238E27FC236}">
                <a16:creationId xmlns:a16="http://schemas.microsoft.com/office/drawing/2014/main" id="{120F8CE9-761F-4396-B65B-2C8B1C1AD4CA}"/>
              </a:ext>
            </a:extLst>
          </p:cNvPr>
          <p:cNvPicPr>
            <a:picLocks noChangeAspect="1" noChangeArrowheads="1"/>
          </p:cNvPicPr>
          <p:nvPr/>
        </p:nvPicPr>
        <p:blipFill>
          <a:blip r:embed="rId3" cstate="print"/>
          <a:srcRect/>
          <a:stretch>
            <a:fillRect/>
          </a:stretch>
        </p:blipFill>
        <p:spPr bwMode="auto">
          <a:xfrm>
            <a:off x="7743824" y="3622063"/>
            <a:ext cx="3714750" cy="2524126"/>
          </a:xfrm>
          <a:prstGeom prst="rect">
            <a:avLst/>
          </a:prstGeom>
          <a:noFill/>
        </p:spPr>
      </p:pic>
      <p:pic>
        <p:nvPicPr>
          <p:cNvPr id="8194" name="Picture 2" descr="Buncee - Gabby Altmark EDT 180">
            <a:extLst>
              <a:ext uri="{FF2B5EF4-FFF2-40B4-BE49-F238E27FC236}">
                <a16:creationId xmlns:a16="http://schemas.microsoft.com/office/drawing/2014/main" id="{4849FFC3-7E2E-4399-AF11-99A222534A8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6361" y="856611"/>
            <a:ext cx="2550740" cy="508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C7CF9618-77BC-4B68-8F29-57740F08D0DF}"/>
  <p:tag name="ATHENA.CUSTOMXMLCONTENT" val="&lt;?xml version=&quot;1.0&quot;?&gt;&lt;athena xmlns=&quot;http://schemas.microsoft.com/edu/athena&quot; version=&quot;0.1.3517.0&quot;&gt;&lt;ink scale=&quot;0.8283002&quot;&gt;AAEAAAD/////AQAAAAAAAAAMAgAAAE9BdXRob3JQUFQsIFZlcnNpb249MC4xLjM1MTc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NzEAAAAAAAAF+P///wxBY3Rpb25UeXBlVjEBAAAAB3ZhbHVlX18ACAIAAAAAAAAABQUAAAANQ2xlYXJDYW52YXNWMQIAAAAJU3RhcnRUaW1lBFR5cGUABBAMQWN0aW9uVHlwZVYxAgAAAAIAAAA1NAI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IAAAAAAAOA/AAAAAAAA4D8AAAA/AAAAAAAAAAAL&lt;/ink&gt;&lt;/athena&gt;"/>
</p:tagLst>
</file>

<file path=ppt/theme/theme1.xml><?xml version="1.0" encoding="utf-8"?>
<a:theme xmlns:a="http://schemas.openxmlformats.org/drawingml/2006/main" name="LuminousVTI">
  <a:themeElements>
    <a:clrScheme name="AnalogousFromDarkSeedLeftStep">
      <a:dk1>
        <a:srgbClr val="000000"/>
      </a:dk1>
      <a:lt1>
        <a:srgbClr val="FFFFFF"/>
      </a:lt1>
      <a:dk2>
        <a:srgbClr val="412F24"/>
      </a:dk2>
      <a:lt2>
        <a:srgbClr val="E7E2E8"/>
      </a:lt2>
      <a:accent1>
        <a:srgbClr val="30B921"/>
      </a:accent1>
      <a:accent2>
        <a:srgbClr val="67B514"/>
      </a:accent2>
      <a:accent3>
        <a:srgbClr val="9EA71E"/>
      </a:accent3>
      <a:accent4>
        <a:srgbClr val="D59217"/>
      </a:accent4>
      <a:accent5>
        <a:srgbClr val="E75529"/>
      </a:accent5>
      <a:accent6>
        <a:srgbClr val="D5173A"/>
      </a:accent6>
      <a:hlink>
        <a:srgbClr val="B86E3D"/>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3517.0">
  <ink scale="0.8283002">AAEAAAD/////AQAAAAAAAAAMAgAAAE9BdXRob3JQUFQsIFZlcnNpb249MC4xLjM1MTc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NzEAAAAAAAAF+P///wxBY3Rpb25UeXBlVjEBAAAAB3ZhbHVlX18ACAIAAAAAAAAABQUAAAANQ2xlYXJDYW52YXNWMQIAAAAJU3RhcnRUaW1lBFR5cGUABBAMQWN0aW9uVHlwZVYxAgAAAAIAAAA1NAI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IAAAAAAAOA/AAAAAAAA4D8AAAA/AAAAAAAAAAAL</ink>
</athena>
</file>

<file path=customXml/itemProps1.xml><?xml version="1.0" encoding="utf-8"?>
<ds:datastoreItem xmlns:ds="http://schemas.openxmlformats.org/officeDocument/2006/customXml" ds:itemID="{E715367F-8500-4BF0-9D03-91CD5F04A7AE}">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69</TotalTime>
  <Words>422</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Castellar</vt:lpstr>
      <vt:lpstr>Comic Sans MS</vt:lpstr>
      <vt:lpstr>Sabon Next LT</vt:lpstr>
      <vt:lpstr>Wingdings</vt:lpstr>
      <vt:lpstr>LuminousVTI</vt:lpstr>
      <vt:lpstr>Countries and Nationalities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Countries and Nationalities</dc:title>
  <dc:creator>Amina Tiger</dc:creator>
  <cp:lastModifiedBy>Amina Tiger</cp:lastModifiedBy>
  <cp:revision>1</cp:revision>
  <dcterms:created xsi:type="dcterms:W3CDTF">2020-10-12T20:26:22Z</dcterms:created>
  <dcterms:modified xsi:type="dcterms:W3CDTF">2020-10-15T15:02:53Z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