
<file path=[Content_Types].xml><?xml version="1.0" encoding="utf-8"?>
<Types xmlns="http://schemas.openxmlformats.org/package/2006/content-types">
  <Default Extension="gif" ContentType="image/gi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2" r:id="rId3"/>
    <p:sldId id="257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5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ina Tiger" userId="aece7710be4727ed" providerId="LiveId" clId="{67EDAC8A-FA93-447F-9618-EBF6F8380D59}"/>
    <pc:docChg chg="undo custSel addSld modSld sldOrd">
      <pc:chgData name="Amina Tiger" userId="aece7710be4727ed" providerId="LiveId" clId="{67EDAC8A-FA93-447F-9618-EBF6F8380D59}" dt="2020-11-21T01:49:17.078" v="228" actId="1076"/>
      <pc:docMkLst>
        <pc:docMk/>
      </pc:docMkLst>
      <pc:sldChg chg="addSp delSp modSp mod modAnim">
        <pc:chgData name="Amina Tiger" userId="aece7710be4727ed" providerId="LiveId" clId="{67EDAC8A-FA93-447F-9618-EBF6F8380D59}" dt="2020-11-21T00:30:48.131" v="18" actId="255"/>
        <pc:sldMkLst>
          <pc:docMk/>
          <pc:sldMk cId="3707889293" sldId="257"/>
        </pc:sldMkLst>
        <pc:spChg chg="del mod">
          <ac:chgData name="Amina Tiger" userId="aece7710be4727ed" providerId="LiveId" clId="{67EDAC8A-FA93-447F-9618-EBF6F8380D59}" dt="2020-11-21T00:29:36.502" v="16" actId="478"/>
          <ac:spMkLst>
            <pc:docMk/>
            <pc:sldMk cId="3707889293" sldId="257"/>
            <ac:spMk id="2" creationId="{6F8EC32A-F68E-42E4-96E4-3C0A564B0383}"/>
          </ac:spMkLst>
        </pc:spChg>
        <pc:spChg chg="add mod">
          <ac:chgData name="Amina Tiger" userId="aece7710be4727ed" providerId="LiveId" clId="{67EDAC8A-FA93-447F-9618-EBF6F8380D59}" dt="2020-11-21T00:30:48.131" v="18" actId="255"/>
          <ac:spMkLst>
            <pc:docMk/>
            <pc:sldMk cId="3707889293" sldId="257"/>
            <ac:spMk id="4" creationId="{526FD4C4-2A56-41B6-990B-7FE37B4C2938}"/>
          </ac:spMkLst>
        </pc:spChg>
        <pc:spChg chg="add mod">
          <ac:chgData name="Amina Tiger" userId="aece7710be4727ed" providerId="LiveId" clId="{67EDAC8A-FA93-447F-9618-EBF6F8380D59}" dt="2020-11-21T00:30:48.131" v="18" actId="255"/>
          <ac:spMkLst>
            <pc:docMk/>
            <pc:sldMk cId="3707889293" sldId="257"/>
            <ac:spMk id="5" creationId="{C6CA6CEF-7886-41DB-91E5-8FBD6C485131}"/>
          </ac:spMkLst>
        </pc:spChg>
        <pc:picChg chg="add mod">
          <ac:chgData name="Amina Tiger" userId="aece7710be4727ed" providerId="LiveId" clId="{67EDAC8A-FA93-447F-9618-EBF6F8380D59}" dt="2020-11-21T00:30:35.650" v="17"/>
          <ac:picMkLst>
            <pc:docMk/>
            <pc:sldMk cId="3707889293" sldId="257"/>
            <ac:picMk id="6" creationId="{51BA9899-A7E0-474C-92D5-A7D5F7892E72}"/>
          </ac:picMkLst>
        </pc:picChg>
      </pc:sldChg>
      <pc:sldChg chg="modSp">
        <pc:chgData name="Amina Tiger" userId="aece7710be4727ed" providerId="LiveId" clId="{67EDAC8A-FA93-447F-9618-EBF6F8380D59}" dt="2020-11-21T01:19:58.977" v="167" actId="113"/>
        <pc:sldMkLst>
          <pc:docMk/>
          <pc:sldMk cId="378100782" sldId="258"/>
        </pc:sldMkLst>
        <pc:spChg chg="mod">
          <ac:chgData name="Amina Tiger" userId="aece7710be4727ed" providerId="LiveId" clId="{67EDAC8A-FA93-447F-9618-EBF6F8380D59}" dt="2020-11-21T01:19:58.977" v="167" actId="113"/>
          <ac:spMkLst>
            <pc:docMk/>
            <pc:sldMk cId="378100782" sldId="258"/>
            <ac:spMk id="2" creationId="{6F8EC32A-F68E-42E4-96E4-3C0A564B0383}"/>
          </ac:spMkLst>
        </pc:spChg>
      </pc:sldChg>
      <pc:sldChg chg="addSp delSp modSp add mod modAnim">
        <pc:chgData name="Amina Tiger" userId="aece7710be4727ed" providerId="LiveId" clId="{67EDAC8A-FA93-447F-9618-EBF6F8380D59}" dt="2020-11-21T00:31:55.377" v="28" actId="14100"/>
        <pc:sldMkLst>
          <pc:docMk/>
          <pc:sldMk cId="3015097901" sldId="259"/>
        </pc:sldMkLst>
        <pc:spChg chg="del">
          <ac:chgData name="Amina Tiger" userId="aece7710be4727ed" providerId="LiveId" clId="{67EDAC8A-FA93-447F-9618-EBF6F8380D59}" dt="2020-11-21T00:31:13.927" v="19" actId="478"/>
          <ac:spMkLst>
            <pc:docMk/>
            <pc:sldMk cId="3015097901" sldId="259"/>
            <ac:spMk id="2" creationId="{6F8EC32A-F68E-42E4-96E4-3C0A564B0383}"/>
          </ac:spMkLst>
        </pc:spChg>
        <pc:spChg chg="del">
          <ac:chgData name="Amina Tiger" userId="aece7710be4727ed" providerId="LiveId" clId="{67EDAC8A-FA93-447F-9618-EBF6F8380D59}" dt="2020-11-21T00:31:18.189" v="20" actId="478"/>
          <ac:spMkLst>
            <pc:docMk/>
            <pc:sldMk cId="3015097901" sldId="259"/>
            <ac:spMk id="3" creationId="{3CCB3563-5B18-4C7D-87A5-C5C680E3693F}"/>
          </ac:spMkLst>
        </pc:spChg>
        <pc:spChg chg="add mod">
          <ac:chgData name="Amina Tiger" userId="aece7710be4727ed" providerId="LiveId" clId="{67EDAC8A-FA93-447F-9618-EBF6F8380D59}" dt="2020-11-21T00:31:55.377" v="28" actId="14100"/>
          <ac:spMkLst>
            <pc:docMk/>
            <pc:sldMk cId="3015097901" sldId="259"/>
            <ac:spMk id="4" creationId="{CEF0BBB7-218C-45CE-BA47-2EB8C8E6CAF3}"/>
          </ac:spMkLst>
        </pc:spChg>
        <pc:spChg chg="add mod">
          <ac:chgData name="Amina Tiger" userId="aece7710be4727ed" providerId="LiveId" clId="{67EDAC8A-FA93-447F-9618-EBF6F8380D59}" dt="2020-11-21T00:31:47.969" v="27" actId="1076"/>
          <ac:spMkLst>
            <pc:docMk/>
            <pc:sldMk cId="3015097901" sldId="259"/>
            <ac:spMk id="5" creationId="{8AC2238F-A988-46C6-9DDD-B4E5DE0234C0}"/>
          </ac:spMkLst>
        </pc:spChg>
        <pc:picChg chg="add mod">
          <ac:chgData name="Amina Tiger" userId="aece7710be4727ed" providerId="LiveId" clId="{67EDAC8A-FA93-447F-9618-EBF6F8380D59}" dt="2020-11-21T00:31:26.628" v="23" actId="1076"/>
          <ac:picMkLst>
            <pc:docMk/>
            <pc:sldMk cId="3015097901" sldId="259"/>
            <ac:picMk id="6" creationId="{7BDFE412-128E-46FA-8DB2-D4B660986527}"/>
          </ac:picMkLst>
        </pc:picChg>
      </pc:sldChg>
      <pc:sldChg chg="addSp delSp modSp add mod modAnim">
        <pc:chgData name="Amina Tiger" userId="aece7710be4727ed" providerId="LiveId" clId="{67EDAC8A-FA93-447F-9618-EBF6F8380D59}" dt="2020-11-21T00:34:32.973" v="50" actId="1076"/>
        <pc:sldMkLst>
          <pc:docMk/>
          <pc:sldMk cId="1684960199" sldId="260"/>
        </pc:sldMkLst>
        <pc:spChg chg="del">
          <ac:chgData name="Amina Tiger" userId="aece7710be4727ed" providerId="LiveId" clId="{67EDAC8A-FA93-447F-9618-EBF6F8380D59}" dt="2020-11-21T00:32:20.846" v="30" actId="478"/>
          <ac:spMkLst>
            <pc:docMk/>
            <pc:sldMk cId="1684960199" sldId="260"/>
            <ac:spMk id="2" creationId="{6F8EC32A-F68E-42E4-96E4-3C0A564B0383}"/>
          </ac:spMkLst>
        </pc:spChg>
        <pc:spChg chg="del">
          <ac:chgData name="Amina Tiger" userId="aece7710be4727ed" providerId="LiveId" clId="{67EDAC8A-FA93-447F-9618-EBF6F8380D59}" dt="2020-11-21T00:32:19.784" v="29" actId="478"/>
          <ac:spMkLst>
            <pc:docMk/>
            <pc:sldMk cId="1684960199" sldId="260"/>
            <ac:spMk id="3" creationId="{3CCB3563-5B18-4C7D-87A5-C5C680E3693F}"/>
          </ac:spMkLst>
        </pc:spChg>
        <pc:spChg chg="add mod">
          <ac:chgData name="Amina Tiger" userId="aece7710be4727ed" providerId="LiveId" clId="{67EDAC8A-FA93-447F-9618-EBF6F8380D59}" dt="2020-11-21T00:32:46.311" v="32" actId="255"/>
          <ac:spMkLst>
            <pc:docMk/>
            <pc:sldMk cId="1684960199" sldId="260"/>
            <ac:spMk id="4" creationId="{A79073F0-ED07-41C2-A13F-EE8D580EEBEF}"/>
          </ac:spMkLst>
        </pc:spChg>
        <pc:spChg chg="add mod">
          <ac:chgData name="Amina Tiger" userId="aece7710be4727ed" providerId="LiveId" clId="{67EDAC8A-FA93-447F-9618-EBF6F8380D59}" dt="2020-11-21T00:34:32.973" v="50" actId="1076"/>
          <ac:spMkLst>
            <pc:docMk/>
            <pc:sldMk cId="1684960199" sldId="260"/>
            <ac:spMk id="5" creationId="{05F941AF-216F-4FB4-BFEE-ACB554CBECA0}"/>
          </ac:spMkLst>
        </pc:spChg>
        <pc:picChg chg="add mod">
          <ac:chgData name="Amina Tiger" userId="aece7710be4727ed" providerId="LiveId" clId="{67EDAC8A-FA93-447F-9618-EBF6F8380D59}" dt="2020-11-21T00:32:38.619" v="31"/>
          <ac:picMkLst>
            <pc:docMk/>
            <pc:sldMk cId="1684960199" sldId="260"/>
            <ac:picMk id="6" creationId="{E6EEA763-4585-48F8-BFC3-82B3DA129793}"/>
          </ac:picMkLst>
        </pc:picChg>
      </pc:sldChg>
      <pc:sldChg chg="addSp delSp modSp add mod modAnim">
        <pc:chgData name="Amina Tiger" userId="aece7710be4727ed" providerId="LiveId" clId="{67EDAC8A-FA93-447F-9618-EBF6F8380D59}" dt="2020-11-21T00:34:19.031" v="49" actId="1076"/>
        <pc:sldMkLst>
          <pc:docMk/>
          <pc:sldMk cId="2131942890" sldId="261"/>
        </pc:sldMkLst>
        <pc:spChg chg="del">
          <ac:chgData name="Amina Tiger" userId="aece7710be4727ed" providerId="LiveId" clId="{67EDAC8A-FA93-447F-9618-EBF6F8380D59}" dt="2020-11-21T00:32:57.365" v="33" actId="478"/>
          <ac:spMkLst>
            <pc:docMk/>
            <pc:sldMk cId="2131942890" sldId="261"/>
            <ac:spMk id="2" creationId="{6F8EC32A-F68E-42E4-96E4-3C0A564B0383}"/>
          </ac:spMkLst>
        </pc:spChg>
        <pc:spChg chg="del">
          <ac:chgData name="Amina Tiger" userId="aece7710be4727ed" providerId="LiveId" clId="{67EDAC8A-FA93-447F-9618-EBF6F8380D59}" dt="2020-11-21T00:32:59.410" v="34" actId="478"/>
          <ac:spMkLst>
            <pc:docMk/>
            <pc:sldMk cId="2131942890" sldId="261"/>
            <ac:spMk id="3" creationId="{3CCB3563-5B18-4C7D-87A5-C5C680E3693F}"/>
          </ac:spMkLst>
        </pc:spChg>
        <pc:spChg chg="add mod">
          <ac:chgData name="Amina Tiger" userId="aece7710be4727ed" providerId="LiveId" clId="{67EDAC8A-FA93-447F-9618-EBF6F8380D59}" dt="2020-11-21T00:34:19.031" v="49" actId="1076"/>
          <ac:spMkLst>
            <pc:docMk/>
            <pc:sldMk cId="2131942890" sldId="261"/>
            <ac:spMk id="4" creationId="{1A3F9412-0C97-4B09-BFEE-0E3BE9029B41}"/>
          </ac:spMkLst>
        </pc:spChg>
        <pc:spChg chg="add mod">
          <ac:chgData name="Amina Tiger" userId="aece7710be4727ed" providerId="LiveId" clId="{67EDAC8A-FA93-447F-9618-EBF6F8380D59}" dt="2020-11-21T00:34:19.031" v="49" actId="1076"/>
          <ac:spMkLst>
            <pc:docMk/>
            <pc:sldMk cId="2131942890" sldId="261"/>
            <ac:spMk id="5" creationId="{FFDCE982-F7AD-484B-9E4A-CE339CD10F23}"/>
          </ac:spMkLst>
        </pc:spChg>
        <pc:picChg chg="add mod">
          <ac:chgData name="Amina Tiger" userId="aece7710be4727ed" providerId="LiveId" clId="{67EDAC8A-FA93-447F-9618-EBF6F8380D59}" dt="2020-11-21T00:33:16.444" v="38"/>
          <ac:picMkLst>
            <pc:docMk/>
            <pc:sldMk cId="2131942890" sldId="261"/>
            <ac:picMk id="6" creationId="{BC8F790C-1F67-40F3-834D-C73174D85566}"/>
          </ac:picMkLst>
        </pc:picChg>
      </pc:sldChg>
      <pc:sldChg chg="addSp delSp modSp add mod ord modAnim">
        <pc:chgData name="Amina Tiger" userId="aece7710be4727ed" providerId="LiveId" clId="{67EDAC8A-FA93-447F-9618-EBF6F8380D59}" dt="2020-11-21T00:29:06.984" v="13" actId="1076"/>
        <pc:sldMkLst>
          <pc:docMk/>
          <pc:sldMk cId="1709930046" sldId="262"/>
        </pc:sldMkLst>
        <pc:spChg chg="del">
          <ac:chgData name="Amina Tiger" userId="aece7710be4727ed" providerId="LiveId" clId="{67EDAC8A-FA93-447F-9618-EBF6F8380D59}" dt="2020-11-21T00:28:20.564" v="5" actId="478"/>
          <ac:spMkLst>
            <pc:docMk/>
            <pc:sldMk cId="1709930046" sldId="262"/>
            <ac:spMk id="2" creationId="{6F8EC32A-F68E-42E4-96E4-3C0A564B0383}"/>
          </ac:spMkLst>
        </pc:spChg>
        <pc:spChg chg="del">
          <ac:chgData name="Amina Tiger" userId="aece7710be4727ed" providerId="LiveId" clId="{67EDAC8A-FA93-447F-9618-EBF6F8380D59}" dt="2020-11-21T00:28:22.005" v="6" actId="478"/>
          <ac:spMkLst>
            <pc:docMk/>
            <pc:sldMk cId="1709930046" sldId="262"/>
            <ac:spMk id="3" creationId="{3CCB3563-5B18-4C7D-87A5-C5C680E3693F}"/>
          </ac:spMkLst>
        </pc:spChg>
        <pc:spChg chg="add mod">
          <ac:chgData name="Amina Tiger" userId="aece7710be4727ed" providerId="LiveId" clId="{67EDAC8A-FA93-447F-9618-EBF6F8380D59}" dt="2020-11-21T00:29:06.984" v="13" actId="1076"/>
          <ac:spMkLst>
            <pc:docMk/>
            <pc:sldMk cId="1709930046" sldId="262"/>
            <ac:spMk id="4" creationId="{774322DD-FF7B-4A23-A168-1C272245192B}"/>
          </ac:spMkLst>
        </pc:spChg>
        <pc:spChg chg="add mod">
          <ac:chgData name="Amina Tiger" userId="aece7710be4727ed" providerId="LiveId" clId="{67EDAC8A-FA93-447F-9618-EBF6F8380D59}" dt="2020-11-21T00:29:06.984" v="13" actId="1076"/>
          <ac:spMkLst>
            <pc:docMk/>
            <pc:sldMk cId="1709930046" sldId="262"/>
            <ac:spMk id="5" creationId="{B0C2B05F-A362-43EA-8406-FE2F4086F0B7}"/>
          </ac:spMkLst>
        </pc:spChg>
        <pc:picChg chg="add mod">
          <ac:chgData name="Amina Tiger" userId="aece7710be4727ed" providerId="LiveId" clId="{67EDAC8A-FA93-447F-9618-EBF6F8380D59}" dt="2020-11-21T00:28:16.522" v="4"/>
          <ac:picMkLst>
            <pc:docMk/>
            <pc:sldMk cId="1709930046" sldId="262"/>
            <ac:picMk id="6" creationId="{E5EFE76D-A28C-49C5-8A39-B2CB61110E1A}"/>
          </ac:picMkLst>
        </pc:picChg>
      </pc:sldChg>
      <pc:sldChg chg="addSp delSp modSp add mod modAnim">
        <pc:chgData name="Amina Tiger" userId="aece7710be4727ed" providerId="LiveId" clId="{67EDAC8A-FA93-447F-9618-EBF6F8380D59}" dt="2020-11-21T01:37:48.345" v="180"/>
        <pc:sldMkLst>
          <pc:docMk/>
          <pc:sldMk cId="3323745836" sldId="263"/>
        </pc:sldMkLst>
        <pc:spChg chg="add mod">
          <ac:chgData name="Amina Tiger" userId="aece7710be4727ed" providerId="LiveId" clId="{67EDAC8A-FA93-447F-9618-EBF6F8380D59}" dt="2020-11-21T01:04:45.926" v="64" actId="1076"/>
          <ac:spMkLst>
            <pc:docMk/>
            <pc:sldMk cId="3323745836" sldId="263"/>
            <ac:spMk id="2" creationId="{86F27449-5E5A-4896-8B9E-21E1002B127A}"/>
          </ac:spMkLst>
        </pc:spChg>
        <pc:picChg chg="add del">
          <ac:chgData name="Amina Tiger" userId="aece7710be4727ed" providerId="LiveId" clId="{67EDAC8A-FA93-447F-9618-EBF6F8380D59}" dt="2020-11-21T01:22:18.183" v="169" actId="22"/>
          <ac:picMkLst>
            <pc:docMk/>
            <pc:sldMk cId="3323745836" sldId="263"/>
            <ac:picMk id="4" creationId="{B4E4F43F-B1C4-48A7-9DE3-FE6909C7DF91}"/>
          </ac:picMkLst>
        </pc:picChg>
        <pc:picChg chg="add mod">
          <ac:chgData name="Amina Tiger" userId="aece7710be4727ed" providerId="LiveId" clId="{67EDAC8A-FA93-447F-9618-EBF6F8380D59}" dt="2020-11-21T01:37:43.133" v="179" actId="1076"/>
          <ac:picMkLst>
            <pc:docMk/>
            <pc:sldMk cId="3323745836" sldId="263"/>
            <ac:picMk id="6" creationId="{0EA98CAC-830E-4FAC-BBB5-B75BD1840FA2}"/>
          </ac:picMkLst>
        </pc:picChg>
      </pc:sldChg>
      <pc:sldChg chg="addSp delSp modSp add mod modAnim">
        <pc:chgData name="Amina Tiger" userId="aece7710be4727ed" providerId="LiveId" clId="{67EDAC8A-FA93-447F-9618-EBF6F8380D59}" dt="2020-11-21T01:49:17.078" v="228" actId="1076"/>
        <pc:sldMkLst>
          <pc:docMk/>
          <pc:sldMk cId="3928650220" sldId="264"/>
        </pc:sldMkLst>
        <pc:spChg chg="add mod">
          <ac:chgData name="Amina Tiger" userId="aece7710be4727ed" providerId="LiveId" clId="{67EDAC8A-FA93-447F-9618-EBF6F8380D59}" dt="2020-11-21T01:43:45.726" v="221" actId="1076"/>
          <ac:spMkLst>
            <pc:docMk/>
            <pc:sldMk cId="3928650220" sldId="264"/>
            <ac:spMk id="3" creationId="{CA594951-5815-49EC-9957-AC2A629BF381}"/>
          </ac:spMkLst>
        </pc:spChg>
        <pc:picChg chg="add del mod">
          <ac:chgData name="Amina Tiger" userId="aece7710be4727ed" providerId="LiveId" clId="{67EDAC8A-FA93-447F-9618-EBF6F8380D59}" dt="2020-11-21T01:38:14.882" v="184" actId="478"/>
          <ac:picMkLst>
            <pc:docMk/>
            <pc:sldMk cId="3928650220" sldId="264"/>
            <ac:picMk id="5" creationId="{ED8CE3D8-759A-4EB0-B0AD-9DFF873C7689}"/>
          </ac:picMkLst>
        </pc:picChg>
        <pc:picChg chg="add del mod">
          <ac:chgData name="Amina Tiger" userId="aece7710be4727ed" providerId="LiveId" clId="{67EDAC8A-FA93-447F-9618-EBF6F8380D59}" dt="2020-11-21T01:38:20.382" v="186" actId="478"/>
          <ac:picMkLst>
            <pc:docMk/>
            <pc:sldMk cId="3928650220" sldId="264"/>
            <ac:picMk id="7" creationId="{5F953474-16BB-4498-BBC6-9C92A30FCFA2}"/>
          </ac:picMkLst>
        </pc:picChg>
        <pc:picChg chg="add mod">
          <ac:chgData name="Amina Tiger" userId="aece7710be4727ed" providerId="LiveId" clId="{67EDAC8A-FA93-447F-9618-EBF6F8380D59}" dt="2020-11-21T01:49:17.078" v="228" actId="1076"/>
          <ac:picMkLst>
            <pc:docMk/>
            <pc:sldMk cId="3928650220" sldId="264"/>
            <ac:picMk id="9" creationId="{9F8549D6-E308-49AE-8471-937417914AAC}"/>
          </ac:picMkLst>
        </pc:picChg>
        <pc:picChg chg="add mod">
          <ac:chgData name="Amina Tiger" userId="aece7710be4727ed" providerId="LiveId" clId="{67EDAC8A-FA93-447F-9618-EBF6F8380D59}" dt="2020-11-21T01:49:13.182" v="226" actId="1076"/>
          <ac:picMkLst>
            <pc:docMk/>
            <pc:sldMk cId="3928650220" sldId="264"/>
            <ac:picMk id="11" creationId="{816AFF42-650A-4467-8647-CFAFCA5A8A39}"/>
          </ac:picMkLst>
        </pc:picChg>
      </pc:sldChg>
      <pc:sldChg chg="addSp modSp add mod modAnim">
        <pc:chgData name="Amina Tiger" userId="aece7710be4727ed" providerId="LiveId" clId="{67EDAC8A-FA93-447F-9618-EBF6F8380D59}" dt="2020-11-21T01:38:46.849" v="193"/>
        <pc:sldMkLst>
          <pc:docMk/>
          <pc:sldMk cId="4170648170" sldId="265"/>
        </pc:sldMkLst>
        <pc:spChg chg="add mod">
          <ac:chgData name="Amina Tiger" userId="aece7710be4727ed" providerId="LiveId" clId="{67EDAC8A-FA93-447F-9618-EBF6F8380D59}" dt="2020-11-21T01:38:43.574" v="192" actId="1076"/>
          <ac:spMkLst>
            <pc:docMk/>
            <pc:sldMk cId="4170648170" sldId="265"/>
            <ac:spMk id="3" creationId="{0EE3A23D-7779-42D9-98C5-1F6812B2197C}"/>
          </ac:spMkLst>
        </pc:spChg>
        <pc:picChg chg="add mod">
          <ac:chgData name="Amina Tiger" userId="aece7710be4727ed" providerId="LiveId" clId="{67EDAC8A-FA93-447F-9618-EBF6F8380D59}" dt="2020-11-21T01:38:40.550" v="191" actId="14100"/>
          <ac:picMkLst>
            <pc:docMk/>
            <pc:sldMk cId="4170648170" sldId="265"/>
            <ac:picMk id="5" creationId="{3E6A6D41-8DF3-4470-84DE-08324743B291}"/>
          </ac:picMkLst>
        </pc:picChg>
      </pc:sldChg>
      <pc:sldChg chg="addSp modSp add mod modAnim">
        <pc:chgData name="Amina Tiger" userId="aece7710be4727ed" providerId="LiveId" clId="{67EDAC8A-FA93-447F-9618-EBF6F8380D59}" dt="2020-11-21T01:39:03.133" v="197" actId="1076"/>
        <pc:sldMkLst>
          <pc:docMk/>
          <pc:sldMk cId="2638258011" sldId="266"/>
        </pc:sldMkLst>
        <pc:spChg chg="add mod">
          <ac:chgData name="Amina Tiger" userId="aece7710be4727ed" providerId="LiveId" clId="{67EDAC8A-FA93-447F-9618-EBF6F8380D59}" dt="2020-11-21T01:06:53.958" v="85" actId="1076"/>
          <ac:spMkLst>
            <pc:docMk/>
            <pc:sldMk cId="2638258011" sldId="266"/>
            <ac:spMk id="3" creationId="{6F5A4C93-50A0-46E9-8195-75827104C01F}"/>
          </ac:spMkLst>
        </pc:spChg>
        <pc:picChg chg="add mod">
          <ac:chgData name="Amina Tiger" userId="aece7710be4727ed" providerId="LiveId" clId="{67EDAC8A-FA93-447F-9618-EBF6F8380D59}" dt="2020-11-21T01:39:03.133" v="197" actId="1076"/>
          <ac:picMkLst>
            <pc:docMk/>
            <pc:sldMk cId="2638258011" sldId="266"/>
            <ac:picMk id="5" creationId="{DD813637-FB76-4BCA-BC06-462CF081D919}"/>
          </ac:picMkLst>
        </pc:picChg>
      </pc:sldChg>
      <pc:sldChg chg="addSp modSp add mod modAnim">
        <pc:chgData name="Amina Tiger" userId="aece7710be4727ed" providerId="LiveId" clId="{67EDAC8A-FA93-447F-9618-EBF6F8380D59}" dt="2020-11-21T01:39:32.889" v="201"/>
        <pc:sldMkLst>
          <pc:docMk/>
          <pc:sldMk cId="3057648048" sldId="267"/>
        </pc:sldMkLst>
        <pc:spChg chg="add mod">
          <ac:chgData name="Amina Tiger" userId="aece7710be4727ed" providerId="LiveId" clId="{67EDAC8A-FA93-447F-9618-EBF6F8380D59}" dt="2020-11-21T01:07:39.367" v="93" actId="1076"/>
          <ac:spMkLst>
            <pc:docMk/>
            <pc:sldMk cId="3057648048" sldId="267"/>
            <ac:spMk id="3" creationId="{312014FD-338E-439C-B8F3-7F8D7F7B45A5}"/>
          </ac:spMkLst>
        </pc:spChg>
        <pc:picChg chg="add mod">
          <ac:chgData name="Amina Tiger" userId="aece7710be4727ed" providerId="LiveId" clId="{67EDAC8A-FA93-447F-9618-EBF6F8380D59}" dt="2020-11-21T01:39:23.189" v="200" actId="1076"/>
          <ac:picMkLst>
            <pc:docMk/>
            <pc:sldMk cId="3057648048" sldId="267"/>
            <ac:picMk id="5" creationId="{92C601B1-6747-45CD-A2E3-D5604994BF06}"/>
          </ac:picMkLst>
        </pc:picChg>
      </pc:sldChg>
      <pc:sldChg chg="addSp delSp modSp add mod modAnim">
        <pc:chgData name="Amina Tiger" userId="aece7710be4727ed" providerId="LiveId" clId="{67EDAC8A-FA93-447F-9618-EBF6F8380D59}" dt="2020-11-21T01:39:53.006" v="205" actId="14100"/>
        <pc:sldMkLst>
          <pc:docMk/>
          <pc:sldMk cId="668297519" sldId="268"/>
        </pc:sldMkLst>
        <pc:spChg chg="add del mod">
          <ac:chgData name="Amina Tiger" userId="aece7710be4727ed" providerId="LiveId" clId="{67EDAC8A-FA93-447F-9618-EBF6F8380D59}" dt="2020-11-21T01:19:10.011" v="159" actId="478"/>
          <ac:spMkLst>
            <pc:docMk/>
            <pc:sldMk cId="668297519" sldId="268"/>
            <ac:spMk id="2" creationId="{E683D4F7-D351-40C8-8EC7-F527E9EBA5F6}"/>
          </ac:spMkLst>
        </pc:spChg>
        <pc:spChg chg="add mod">
          <ac:chgData name="Amina Tiger" userId="aece7710be4727ed" providerId="LiveId" clId="{67EDAC8A-FA93-447F-9618-EBF6F8380D59}" dt="2020-11-21T01:19:48.981" v="166" actId="1076"/>
          <ac:spMkLst>
            <pc:docMk/>
            <pc:sldMk cId="668297519" sldId="268"/>
            <ac:spMk id="3" creationId="{136BF739-3ED2-4890-9B03-1C20FEE5F666}"/>
          </ac:spMkLst>
        </pc:spChg>
        <pc:spChg chg="add del mod">
          <ac:chgData name="Amina Tiger" userId="aece7710be4727ed" providerId="LiveId" clId="{67EDAC8A-FA93-447F-9618-EBF6F8380D59}" dt="2020-11-21T01:36:48.141" v="173" actId="478"/>
          <ac:spMkLst>
            <pc:docMk/>
            <pc:sldMk cId="668297519" sldId="268"/>
            <ac:spMk id="5" creationId="{89A5E4B1-5224-4612-81D5-1A15887D2045}"/>
          </ac:spMkLst>
        </pc:spChg>
        <pc:spChg chg="add mod">
          <ac:chgData name="Amina Tiger" userId="aece7710be4727ed" providerId="LiveId" clId="{67EDAC8A-FA93-447F-9618-EBF6F8380D59}" dt="2020-11-21T01:36:54.662" v="175" actId="1076"/>
          <ac:spMkLst>
            <pc:docMk/>
            <pc:sldMk cId="668297519" sldId="268"/>
            <ac:spMk id="7" creationId="{6B9EF90C-7F07-4701-A760-4907DEB6FFE2}"/>
          </ac:spMkLst>
        </pc:spChg>
        <pc:picChg chg="add mod">
          <ac:chgData name="Amina Tiger" userId="aece7710be4727ed" providerId="LiveId" clId="{67EDAC8A-FA93-447F-9618-EBF6F8380D59}" dt="2020-11-21T01:39:53.006" v="205" actId="14100"/>
          <ac:picMkLst>
            <pc:docMk/>
            <pc:sldMk cId="668297519" sldId="268"/>
            <ac:picMk id="9" creationId="{BFA32B12-F30B-435B-B46C-EC1F790CE67A}"/>
          </ac:picMkLst>
        </pc:picChg>
      </pc:sldChg>
      <pc:sldChg chg="addSp delSp modSp add mod modAnim">
        <pc:chgData name="Amina Tiger" userId="aece7710be4727ed" providerId="LiveId" clId="{67EDAC8A-FA93-447F-9618-EBF6F8380D59}" dt="2020-11-21T01:40:11.615" v="210" actId="1076"/>
        <pc:sldMkLst>
          <pc:docMk/>
          <pc:sldMk cId="3141019240" sldId="269"/>
        </pc:sldMkLst>
        <pc:spChg chg="add del mod">
          <ac:chgData name="Amina Tiger" userId="aece7710be4727ed" providerId="LiveId" clId="{67EDAC8A-FA93-447F-9618-EBF6F8380D59}" dt="2020-11-21T01:17:25.538" v="137" actId="478"/>
          <ac:spMkLst>
            <pc:docMk/>
            <pc:sldMk cId="3141019240" sldId="269"/>
            <ac:spMk id="2" creationId="{FA548CA8-147F-4C45-A32B-199D87D02F40}"/>
          </ac:spMkLst>
        </pc:spChg>
        <pc:spChg chg="add mod">
          <ac:chgData name="Amina Tiger" userId="aece7710be4727ed" providerId="LiveId" clId="{67EDAC8A-FA93-447F-9618-EBF6F8380D59}" dt="2020-11-21T01:17:54.252" v="144" actId="2711"/>
          <ac:spMkLst>
            <pc:docMk/>
            <pc:sldMk cId="3141019240" sldId="269"/>
            <ac:spMk id="3" creationId="{36D30C4F-7433-41B7-863A-2AF681CB4FB5}"/>
          </ac:spMkLst>
        </pc:spChg>
        <pc:spChg chg="add mod">
          <ac:chgData name="Amina Tiger" userId="aece7710be4727ed" providerId="LiveId" clId="{67EDAC8A-FA93-447F-9618-EBF6F8380D59}" dt="2020-11-21T01:17:45.855" v="143" actId="1076"/>
          <ac:spMkLst>
            <pc:docMk/>
            <pc:sldMk cId="3141019240" sldId="269"/>
            <ac:spMk id="5" creationId="{A5C981F6-5D39-4BCD-8B23-0E544FD874C2}"/>
          </ac:spMkLst>
        </pc:spChg>
        <pc:picChg chg="add mod">
          <ac:chgData name="Amina Tiger" userId="aece7710be4727ed" providerId="LiveId" clId="{67EDAC8A-FA93-447F-9618-EBF6F8380D59}" dt="2020-11-21T01:40:11.615" v="210" actId="1076"/>
          <ac:picMkLst>
            <pc:docMk/>
            <pc:sldMk cId="3141019240" sldId="269"/>
            <ac:picMk id="7" creationId="{99235D52-0366-4614-9F43-1BCD482BD680}"/>
          </ac:picMkLst>
        </pc:picChg>
      </pc:sldChg>
      <pc:sldChg chg="addSp delSp modSp add mod ord modAnim">
        <pc:chgData name="Amina Tiger" userId="aece7710be4727ed" providerId="LiveId" clId="{67EDAC8A-FA93-447F-9618-EBF6F8380D59}" dt="2020-11-21T01:40:51.678" v="218"/>
        <pc:sldMkLst>
          <pc:docMk/>
          <pc:sldMk cId="386247988" sldId="270"/>
        </pc:sldMkLst>
        <pc:spChg chg="add del mod">
          <ac:chgData name="Amina Tiger" userId="aece7710be4727ed" providerId="LiveId" clId="{67EDAC8A-FA93-447F-9618-EBF6F8380D59}" dt="2020-11-21T01:16:31.516" v="129" actId="478"/>
          <ac:spMkLst>
            <pc:docMk/>
            <pc:sldMk cId="386247988" sldId="270"/>
            <ac:spMk id="2" creationId="{2146D9AF-685E-4DC1-8EA2-03CD09EE831C}"/>
          </ac:spMkLst>
        </pc:spChg>
        <pc:spChg chg="add mod">
          <ac:chgData name="Amina Tiger" userId="aece7710be4727ed" providerId="LiveId" clId="{67EDAC8A-FA93-447F-9618-EBF6F8380D59}" dt="2020-11-21T01:16:13.739" v="128" actId="2711"/>
          <ac:spMkLst>
            <pc:docMk/>
            <pc:sldMk cId="386247988" sldId="270"/>
            <ac:spMk id="3" creationId="{74D37D88-143E-44CF-A780-5D90E9AF07BC}"/>
          </ac:spMkLst>
        </pc:spChg>
        <pc:spChg chg="add mod">
          <ac:chgData name="Amina Tiger" userId="aece7710be4727ed" providerId="LiveId" clId="{67EDAC8A-FA93-447F-9618-EBF6F8380D59}" dt="2020-11-21T01:16:56.880" v="136" actId="207"/>
          <ac:spMkLst>
            <pc:docMk/>
            <pc:sldMk cId="386247988" sldId="270"/>
            <ac:spMk id="5" creationId="{9B16C78C-0458-4F10-87EE-8B53D5DCA817}"/>
          </ac:spMkLst>
        </pc:spChg>
        <pc:picChg chg="add mod">
          <ac:chgData name="Amina Tiger" userId="aece7710be4727ed" providerId="LiveId" clId="{67EDAC8A-FA93-447F-9618-EBF6F8380D59}" dt="2020-11-21T01:40:31.303" v="213" actId="1076"/>
          <ac:picMkLst>
            <pc:docMk/>
            <pc:sldMk cId="386247988" sldId="270"/>
            <ac:picMk id="7" creationId="{435B516F-B6A7-49F0-BE18-AEB2F7AE0C0D}"/>
          </ac:picMkLst>
        </pc:picChg>
      </pc:sldChg>
      <pc:sldChg chg="addSp delSp modSp add mod modAnim">
        <pc:chgData name="Amina Tiger" userId="aece7710be4727ed" providerId="LiveId" clId="{67EDAC8A-FA93-447F-9618-EBF6F8380D59}" dt="2020-11-21T01:40:40.621" v="216" actId="1076"/>
        <pc:sldMkLst>
          <pc:docMk/>
          <pc:sldMk cId="3912461060" sldId="271"/>
        </pc:sldMkLst>
        <pc:spChg chg="add del mod">
          <ac:chgData name="Amina Tiger" userId="aece7710be4727ed" providerId="LiveId" clId="{67EDAC8A-FA93-447F-9618-EBF6F8380D59}" dt="2020-11-21T01:14:58.320" v="114" actId="478"/>
          <ac:spMkLst>
            <pc:docMk/>
            <pc:sldMk cId="3912461060" sldId="271"/>
            <ac:spMk id="2" creationId="{4E7830F9-9DEA-4F05-A989-5FAF64FF46C3}"/>
          </ac:spMkLst>
        </pc:spChg>
        <pc:spChg chg="add mod">
          <ac:chgData name="Amina Tiger" userId="aece7710be4727ed" providerId="LiveId" clId="{67EDAC8A-FA93-447F-9618-EBF6F8380D59}" dt="2020-11-21T01:36:08.616" v="172" actId="20577"/>
          <ac:spMkLst>
            <pc:docMk/>
            <pc:sldMk cId="3912461060" sldId="271"/>
            <ac:spMk id="3" creationId="{BF05D588-A15C-4367-B948-F6DE2BE72280}"/>
          </ac:spMkLst>
        </pc:spChg>
        <pc:spChg chg="add mod">
          <ac:chgData name="Amina Tiger" userId="aece7710be4727ed" providerId="LiveId" clId="{67EDAC8A-FA93-447F-9618-EBF6F8380D59}" dt="2020-11-21T01:36:02.663" v="170" actId="20577"/>
          <ac:spMkLst>
            <pc:docMk/>
            <pc:sldMk cId="3912461060" sldId="271"/>
            <ac:spMk id="5" creationId="{283584A8-4067-40F2-8468-A674EFE8FDE8}"/>
          </ac:spMkLst>
        </pc:spChg>
        <pc:picChg chg="add mod">
          <ac:chgData name="Amina Tiger" userId="aece7710be4727ed" providerId="LiveId" clId="{67EDAC8A-FA93-447F-9618-EBF6F8380D59}" dt="2020-11-21T01:40:40.621" v="216" actId="1076"/>
          <ac:picMkLst>
            <pc:docMk/>
            <pc:sldMk cId="3912461060" sldId="271"/>
            <ac:picMk id="7" creationId="{B3B7A87E-AF57-4BE1-BD55-0BD417C139C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EC32A-F68E-42E4-96E4-3C0A564B03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Will/going to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B3563-5B18-4C7D-87A5-C5C680E369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Amina </a:t>
            </a:r>
            <a:r>
              <a:rPr lang="en-GB" dirty="0" err="1"/>
              <a:t>Akorede</a:t>
            </a:r>
            <a:r>
              <a:rPr lang="en-GB" dirty="0"/>
              <a:t> (2020)</a:t>
            </a:r>
          </a:p>
        </p:txBody>
      </p:sp>
    </p:spTree>
    <p:extLst>
      <p:ext uri="{BB962C8B-B14F-4D97-AF65-F5344CB8AC3E}">
        <p14:creationId xmlns:p14="http://schemas.microsoft.com/office/powerpoint/2010/main" val="158966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5A4C93-50A0-46E9-8195-75827104C01F}"/>
              </a:ext>
            </a:extLst>
          </p:cNvPr>
          <p:cNvSpPr txBox="1"/>
          <p:nvPr/>
        </p:nvSpPr>
        <p:spPr>
          <a:xfrm>
            <a:off x="4663998" y="149870"/>
            <a:ext cx="79145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6000" b="1" dirty="0" err="1"/>
              <a:t>What</a:t>
            </a:r>
            <a:r>
              <a:rPr lang="es-MX" sz="6000" b="1" dirty="0"/>
              <a:t> </a:t>
            </a:r>
            <a:r>
              <a:rPr lang="es-MX" sz="6000" b="1" dirty="0" err="1"/>
              <a:t>will</a:t>
            </a:r>
            <a:r>
              <a:rPr lang="es-MX" sz="6000" b="1" dirty="0"/>
              <a:t> </a:t>
            </a:r>
            <a:r>
              <a:rPr lang="es-MX" sz="6000" b="1" dirty="0" err="1"/>
              <a:t>she</a:t>
            </a:r>
            <a:r>
              <a:rPr lang="es-MX" sz="6000" b="1" dirty="0"/>
              <a:t> </a:t>
            </a:r>
            <a:r>
              <a:rPr lang="es-MX" sz="6000" b="1" dirty="0" err="1"/>
              <a:t>study</a:t>
            </a:r>
            <a:r>
              <a:rPr lang="es-MX" sz="6000" b="1" dirty="0"/>
              <a:t>?</a:t>
            </a:r>
            <a:endParaRPr lang="en-GB" sz="6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813637-FB76-4BCA-BC06-462CF081D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076" y="1616695"/>
            <a:ext cx="5611271" cy="476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25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12014FD-338E-439C-B8F3-7F8D7F7B45A5}"/>
              </a:ext>
            </a:extLst>
          </p:cNvPr>
          <p:cNvSpPr txBox="1"/>
          <p:nvPr/>
        </p:nvSpPr>
        <p:spPr>
          <a:xfrm>
            <a:off x="4875870" y="116416"/>
            <a:ext cx="958726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6000" b="1" dirty="0" err="1"/>
              <a:t>What</a:t>
            </a:r>
            <a:r>
              <a:rPr lang="es-MX" sz="6000" b="1" dirty="0"/>
              <a:t> </a:t>
            </a:r>
            <a:r>
              <a:rPr lang="es-MX" sz="6000" b="1" dirty="0" err="1"/>
              <a:t>will</a:t>
            </a:r>
            <a:r>
              <a:rPr lang="es-MX" sz="6000" b="1" dirty="0"/>
              <a:t> he do </a:t>
            </a:r>
            <a:r>
              <a:rPr lang="es-MX" sz="6000" b="1" dirty="0" err="1"/>
              <a:t>this</a:t>
            </a:r>
            <a:r>
              <a:rPr lang="es-MX" sz="6000" b="1" dirty="0"/>
              <a:t> </a:t>
            </a:r>
            <a:r>
              <a:rPr lang="es-MX" sz="6000" b="1" dirty="0" err="1"/>
              <a:t>Saturday</a:t>
            </a:r>
            <a:r>
              <a:rPr lang="es-MX" sz="6000" b="1" dirty="0"/>
              <a:t>?</a:t>
            </a:r>
            <a:endParaRPr lang="en-GB" sz="6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C601B1-6747-45CD-A2E3-D5604994B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273" y="2511115"/>
            <a:ext cx="6637454" cy="373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4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3">
            <a:extLst>
              <a:ext uri="{FF2B5EF4-FFF2-40B4-BE49-F238E27FC236}">
                <a16:creationId xmlns:a16="http://schemas.microsoft.com/office/drawing/2014/main" id="{136BF739-3ED2-4890-9B03-1C20FEE5F666}"/>
              </a:ext>
            </a:extLst>
          </p:cNvPr>
          <p:cNvSpPr txBox="1"/>
          <p:nvPr/>
        </p:nvSpPr>
        <p:spPr>
          <a:xfrm>
            <a:off x="3500045" y="87642"/>
            <a:ext cx="59046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Chalkboard"/>
                <a:cs typeface="Chalkboard"/>
              </a:rPr>
              <a:t>The baby </a:t>
            </a:r>
            <a:r>
              <a:rPr lang="fr-FR" sz="3200" b="1" dirty="0" err="1">
                <a:latin typeface="Chalkboard"/>
                <a:cs typeface="Chalkboard"/>
              </a:rPr>
              <a:t>is</a:t>
            </a:r>
            <a:r>
              <a:rPr lang="fr-FR" sz="3200" b="1" dirty="0">
                <a:latin typeface="Chalkboard"/>
                <a:cs typeface="Chalkboard"/>
              </a:rPr>
              <a:t> </a:t>
            </a:r>
            <a:r>
              <a:rPr lang="fr-FR" sz="3200" b="1" dirty="0" err="1">
                <a:latin typeface="Chalkboard"/>
                <a:cs typeface="Chalkboard"/>
              </a:rPr>
              <a:t>going</a:t>
            </a:r>
            <a:r>
              <a:rPr lang="fr-FR" sz="3200" b="1" dirty="0">
                <a:latin typeface="Chalkboard"/>
                <a:cs typeface="Chalkboard"/>
              </a:rPr>
              <a:t> to </a:t>
            </a:r>
            <a:r>
              <a:rPr lang="fr-FR" sz="3200" b="1" dirty="0" err="1">
                <a:latin typeface="Chalkboard"/>
                <a:cs typeface="Chalkboard"/>
              </a:rPr>
              <a:t>sleep</a:t>
            </a:r>
            <a:r>
              <a:rPr lang="fr-FR" sz="3200" b="1" dirty="0">
                <a:latin typeface="Chalkboard"/>
                <a:cs typeface="Chalkboard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9EF90C-7F07-4701-A760-4907DEB6FFE2}"/>
              </a:ext>
            </a:extLst>
          </p:cNvPr>
          <p:cNvSpPr txBox="1"/>
          <p:nvPr/>
        </p:nvSpPr>
        <p:spPr>
          <a:xfrm>
            <a:off x="2946708" y="5973461"/>
            <a:ext cx="77807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7030A0"/>
                </a:solidFill>
              </a:rPr>
              <a:t>What is going to happen?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A32B12-F30B-435B-B46C-EC1F790CE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045" y="1095786"/>
            <a:ext cx="4618043" cy="461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9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3">
            <a:extLst>
              <a:ext uri="{FF2B5EF4-FFF2-40B4-BE49-F238E27FC236}">
                <a16:creationId xmlns:a16="http://schemas.microsoft.com/office/drawing/2014/main" id="{36D30C4F-7433-41B7-863A-2AF681CB4FB5}"/>
              </a:ext>
            </a:extLst>
          </p:cNvPr>
          <p:cNvSpPr txBox="1"/>
          <p:nvPr/>
        </p:nvSpPr>
        <p:spPr>
          <a:xfrm>
            <a:off x="2924388" y="6273224"/>
            <a:ext cx="741682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Adobe Fan Heiti Std B" panose="020B0700000000000000" pitchFamily="34" charset="-128"/>
                <a:ea typeface="Adobe Fan Heiti Std B" panose="020B0700000000000000" pitchFamily="34" charset="-128"/>
                <a:cs typeface="Chalkboard"/>
              </a:rPr>
              <a:t>No, </a:t>
            </a:r>
            <a:r>
              <a:rPr lang="fr-FR" sz="3200" b="1" dirty="0" err="1">
                <a:latin typeface="Adobe Fan Heiti Std B" panose="020B0700000000000000" pitchFamily="34" charset="-128"/>
                <a:ea typeface="Adobe Fan Heiti Std B" panose="020B0700000000000000" pitchFamily="34" charset="-128"/>
                <a:cs typeface="Chalkboard"/>
              </a:rPr>
              <a:t>he</a:t>
            </a:r>
            <a:r>
              <a:rPr lang="fr-FR" sz="3200" b="1" dirty="0">
                <a:latin typeface="Adobe Fan Heiti Std B" panose="020B0700000000000000" pitchFamily="34" charset="-128"/>
                <a:ea typeface="Adobe Fan Heiti Std B" panose="020B0700000000000000" pitchFamily="34" charset="-128"/>
                <a:cs typeface="Chalkboard"/>
              </a:rPr>
              <a:t> </a:t>
            </a:r>
            <a:r>
              <a:rPr lang="fr-FR" sz="3200" b="1" dirty="0" err="1">
                <a:latin typeface="Adobe Fan Heiti Std B" panose="020B0700000000000000" pitchFamily="34" charset="-128"/>
                <a:ea typeface="Adobe Fan Heiti Std B" panose="020B0700000000000000" pitchFamily="34" charset="-128"/>
                <a:cs typeface="Chalkboard"/>
              </a:rPr>
              <a:t>isn’t</a:t>
            </a:r>
            <a:r>
              <a:rPr lang="fr-FR" sz="3200" b="1" dirty="0">
                <a:latin typeface="Adobe Fan Heiti Std B" panose="020B0700000000000000" pitchFamily="34" charset="-128"/>
                <a:ea typeface="Adobe Fan Heiti Std B" panose="020B0700000000000000" pitchFamily="34" charset="-128"/>
                <a:cs typeface="Chalkboard"/>
              </a:rPr>
              <a:t>. He </a:t>
            </a:r>
            <a:r>
              <a:rPr lang="fr-FR" sz="3200" b="1" dirty="0" err="1">
                <a:latin typeface="Adobe Fan Heiti Std B" panose="020B0700000000000000" pitchFamily="34" charset="-128"/>
                <a:ea typeface="Adobe Fan Heiti Std B" panose="020B0700000000000000" pitchFamily="34" charset="-128"/>
                <a:cs typeface="Chalkboard"/>
              </a:rPr>
              <a:t>is</a:t>
            </a:r>
            <a:r>
              <a:rPr lang="fr-FR" sz="3200" b="1" dirty="0">
                <a:latin typeface="Adobe Fan Heiti Std B" panose="020B0700000000000000" pitchFamily="34" charset="-128"/>
                <a:ea typeface="Adobe Fan Heiti Std B" panose="020B0700000000000000" pitchFamily="34" charset="-128"/>
                <a:cs typeface="Chalkboard"/>
              </a:rPr>
              <a:t> </a:t>
            </a:r>
            <a:r>
              <a:rPr lang="fr-FR" sz="3200" b="1" dirty="0" err="1">
                <a:latin typeface="Adobe Fan Heiti Std B" panose="020B0700000000000000" pitchFamily="34" charset="-128"/>
                <a:ea typeface="Adobe Fan Heiti Std B" panose="020B0700000000000000" pitchFamily="34" charset="-128"/>
                <a:cs typeface="Chalkboard"/>
              </a:rPr>
              <a:t>going</a:t>
            </a:r>
            <a:r>
              <a:rPr lang="fr-FR" sz="3200" b="1" dirty="0">
                <a:latin typeface="Adobe Fan Heiti Std B" panose="020B0700000000000000" pitchFamily="34" charset="-128"/>
                <a:ea typeface="Adobe Fan Heiti Std B" panose="020B0700000000000000" pitchFamily="34" charset="-128"/>
                <a:cs typeface="Chalkboard"/>
              </a:rPr>
              <a:t> to camp.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C981F6-5D39-4BCD-8B23-0E544FD874C2}"/>
              </a:ext>
            </a:extLst>
          </p:cNvPr>
          <p:cNvSpPr txBox="1"/>
          <p:nvPr/>
        </p:nvSpPr>
        <p:spPr>
          <a:xfrm>
            <a:off x="2792599" y="166597"/>
            <a:ext cx="76804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7030A0"/>
                </a:solidFill>
              </a:rPr>
              <a:t>Is he going to ride his bike?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235D52-0366-4614-9F43-1BCD482BD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230" y="1616927"/>
            <a:ext cx="6717540" cy="378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1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1">
            <a:extLst>
              <a:ext uri="{FF2B5EF4-FFF2-40B4-BE49-F238E27FC236}">
                <a16:creationId xmlns:a16="http://schemas.microsoft.com/office/drawing/2014/main" id="{74D37D88-143E-44CF-A780-5D90E9AF07BC}"/>
              </a:ext>
            </a:extLst>
          </p:cNvPr>
          <p:cNvSpPr txBox="1"/>
          <p:nvPr/>
        </p:nvSpPr>
        <p:spPr>
          <a:xfrm>
            <a:off x="3905412" y="6165305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Adobe Fan Heiti Std B" panose="020B0700000000000000" pitchFamily="34" charset="-128"/>
                <a:ea typeface="Adobe Fan Heiti Std B" panose="020B0700000000000000" pitchFamily="34" charset="-128"/>
                <a:cs typeface="Chalkboard"/>
              </a:rPr>
              <a:t>He </a:t>
            </a:r>
            <a:r>
              <a:rPr lang="fr-FR" sz="3200" b="1" dirty="0" err="1">
                <a:latin typeface="Adobe Fan Heiti Std B" panose="020B0700000000000000" pitchFamily="34" charset="-128"/>
                <a:ea typeface="Adobe Fan Heiti Std B" panose="020B0700000000000000" pitchFamily="34" charset="-128"/>
                <a:cs typeface="Chalkboard"/>
              </a:rPr>
              <a:t>is</a:t>
            </a:r>
            <a:r>
              <a:rPr lang="fr-FR" sz="3200" b="1" dirty="0">
                <a:latin typeface="Adobe Fan Heiti Std B" panose="020B0700000000000000" pitchFamily="34" charset="-128"/>
                <a:ea typeface="Adobe Fan Heiti Std B" panose="020B0700000000000000" pitchFamily="34" charset="-128"/>
                <a:cs typeface="Chalkboard"/>
              </a:rPr>
              <a:t> </a:t>
            </a:r>
            <a:r>
              <a:rPr lang="fr-FR" sz="3200" b="1" dirty="0" err="1">
                <a:latin typeface="Adobe Fan Heiti Std B" panose="020B0700000000000000" pitchFamily="34" charset="-128"/>
                <a:ea typeface="Adobe Fan Heiti Std B" panose="020B0700000000000000" pitchFamily="34" charset="-128"/>
                <a:cs typeface="Chalkboard"/>
              </a:rPr>
              <a:t>going</a:t>
            </a:r>
            <a:r>
              <a:rPr lang="fr-FR" sz="3200" b="1" dirty="0">
                <a:latin typeface="Adobe Fan Heiti Std B" panose="020B0700000000000000" pitchFamily="34" charset="-128"/>
                <a:ea typeface="Adobe Fan Heiti Std B" panose="020B0700000000000000" pitchFamily="34" charset="-128"/>
                <a:cs typeface="Chalkboard"/>
              </a:rPr>
              <a:t> to </a:t>
            </a:r>
            <a:r>
              <a:rPr lang="fr-FR" sz="3200" b="1" dirty="0" err="1">
                <a:latin typeface="Adobe Fan Heiti Std B" panose="020B0700000000000000" pitchFamily="34" charset="-128"/>
                <a:ea typeface="Adobe Fan Heiti Std B" panose="020B0700000000000000" pitchFamily="34" charset="-128"/>
                <a:cs typeface="Chalkboard"/>
              </a:rPr>
              <a:t>fall</a:t>
            </a:r>
            <a:r>
              <a:rPr lang="fr-FR" sz="2800" b="1" dirty="0">
                <a:latin typeface="Chalkboard"/>
                <a:cs typeface="Chalkboard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16C78C-0458-4F10-87EE-8B53D5DCA817}"/>
              </a:ext>
            </a:extLst>
          </p:cNvPr>
          <p:cNvSpPr txBox="1"/>
          <p:nvPr/>
        </p:nvSpPr>
        <p:spPr>
          <a:xfrm>
            <a:off x="3136279" y="107920"/>
            <a:ext cx="77807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7030A0"/>
                </a:solidFill>
              </a:rPr>
              <a:t>What is going to happen?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5B516F-B6A7-49F0-BE18-AEB2F7AE0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524" y="1473338"/>
            <a:ext cx="7087796" cy="372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4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3">
            <a:extLst>
              <a:ext uri="{FF2B5EF4-FFF2-40B4-BE49-F238E27FC236}">
                <a16:creationId xmlns:a16="http://schemas.microsoft.com/office/drawing/2014/main" id="{BF05D588-A15C-4367-B948-F6DE2BE72280}"/>
              </a:ext>
            </a:extLst>
          </p:cNvPr>
          <p:cNvSpPr txBox="1"/>
          <p:nvPr/>
        </p:nvSpPr>
        <p:spPr>
          <a:xfrm>
            <a:off x="1694986" y="6126749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Adobe Fan Heiti Std B" panose="020B0700000000000000" pitchFamily="34" charset="-128"/>
                <a:ea typeface="Adobe Fan Heiti Std B" panose="020B0700000000000000" pitchFamily="34" charset="-128"/>
                <a:cs typeface="Chalkboard"/>
              </a:rPr>
              <a:t>No, he isn’t. </a:t>
            </a:r>
            <a:r>
              <a:rPr lang="cs-CZ" sz="3200" b="1" dirty="0">
                <a:latin typeface="Adobe Fan Heiti Std B" panose="020B0700000000000000" pitchFamily="34" charset="-128"/>
                <a:ea typeface="Adobe Fan Heiti Std B" panose="020B0700000000000000" pitchFamily="34" charset="-128"/>
                <a:cs typeface="Chalkboard"/>
              </a:rPr>
              <a:t>H</a:t>
            </a:r>
            <a:r>
              <a:rPr lang="fr-FR" sz="3200" b="1">
                <a:latin typeface="Adobe Fan Heiti Std B" panose="020B0700000000000000" pitchFamily="34" charset="-128"/>
                <a:ea typeface="Adobe Fan Heiti Std B" panose="020B0700000000000000" pitchFamily="34" charset="-128"/>
                <a:cs typeface="Chalkboard"/>
              </a:rPr>
              <a:t>e </a:t>
            </a:r>
            <a:r>
              <a:rPr lang="fr-FR" sz="3200" b="1" dirty="0" err="1">
                <a:latin typeface="Adobe Fan Heiti Std B" panose="020B0700000000000000" pitchFamily="34" charset="-128"/>
                <a:ea typeface="Adobe Fan Heiti Std B" panose="020B0700000000000000" pitchFamily="34" charset="-128"/>
                <a:cs typeface="Chalkboard"/>
              </a:rPr>
              <a:t>is</a:t>
            </a:r>
            <a:r>
              <a:rPr lang="fr-FR" sz="3200" b="1" dirty="0">
                <a:latin typeface="Adobe Fan Heiti Std B" panose="020B0700000000000000" pitchFamily="34" charset="-128"/>
                <a:ea typeface="Adobe Fan Heiti Std B" panose="020B0700000000000000" pitchFamily="34" charset="-128"/>
                <a:cs typeface="Chalkboard"/>
              </a:rPr>
              <a:t> </a:t>
            </a:r>
            <a:r>
              <a:rPr lang="fr-FR" sz="3200" b="1" dirty="0" err="1">
                <a:latin typeface="Adobe Fan Heiti Std B" panose="020B0700000000000000" pitchFamily="34" charset="-128"/>
                <a:ea typeface="Adobe Fan Heiti Std B" panose="020B0700000000000000" pitchFamily="34" charset="-128"/>
                <a:cs typeface="Chalkboard"/>
              </a:rPr>
              <a:t>going</a:t>
            </a:r>
            <a:r>
              <a:rPr lang="fr-FR" sz="3200" b="1" dirty="0">
                <a:latin typeface="Adobe Fan Heiti Std B" panose="020B0700000000000000" pitchFamily="34" charset="-128"/>
                <a:ea typeface="Adobe Fan Heiti Std B" panose="020B0700000000000000" pitchFamily="34" charset="-128"/>
                <a:cs typeface="Chalkboard"/>
              </a:rPr>
              <a:t> to </a:t>
            </a:r>
            <a:r>
              <a:rPr lang="fr-FR" sz="3200" b="1" dirty="0" err="1">
                <a:latin typeface="Adobe Fan Heiti Std B" panose="020B0700000000000000" pitchFamily="34" charset="-128"/>
                <a:ea typeface="Adobe Fan Heiti Std B" panose="020B0700000000000000" pitchFamily="34" charset="-128"/>
                <a:cs typeface="Chalkboard"/>
              </a:rPr>
              <a:t>play</a:t>
            </a:r>
            <a:r>
              <a:rPr lang="fr-FR" sz="3200" b="1" dirty="0">
                <a:latin typeface="Adobe Fan Heiti Std B" panose="020B0700000000000000" pitchFamily="34" charset="-128"/>
                <a:ea typeface="Adobe Fan Heiti Std B" panose="020B0700000000000000" pitchFamily="34" charset="-128"/>
                <a:cs typeface="Chalkboard"/>
              </a:rPr>
              <a:t> </a:t>
            </a:r>
            <a:r>
              <a:rPr lang="fr-FR" sz="3200" b="1" dirty="0" err="1">
                <a:latin typeface="Adobe Fan Heiti Std B" panose="020B0700000000000000" pitchFamily="34" charset="-128"/>
                <a:ea typeface="Adobe Fan Heiti Std B" panose="020B0700000000000000" pitchFamily="34" charset="-128"/>
                <a:cs typeface="Chalkboard"/>
              </a:rPr>
              <a:t>video</a:t>
            </a:r>
            <a:r>
              <a:rPr lang="fr-FR" sz="3200" b="1" dirty="0">
                <a:latin typeface="Adobe Fan Heiti Std B" panose="020B0700000000000000" pitchFamily="34" charset="-128"/>
                <a:ea typeface="Adobe Fan Heiti Std B" panose="020B0700000000000000" pitchFamily="34" charset="-128"/>
                <a:cs typeface="Chalkboard"/>
              </a:rPr>
              <a:t> </a:t>
            </a:r>
            <a:r>
              <a:rPr lang="fr-FR" sz="3200" b="1" dirty="0" err="1">
                <a:latin typeface="Adobe Fan Heiti Std B" panose="020B0700000000000000" pitchFamily="34" charset="-128"/>
                <a:ea typeface="Adobe Fan Heiti Std B" panose="020B0700000000000000" pitchFamily="34" charset="-128"/>
                <a:cs typeface="Chalkboard"/>
              </a:rPr>
              <a:t>games</a:t>
            </a:r>
            <a:r>
              <a:rPr lang="fr-FR" sz="3200" b="1" dirty="0">
                <a:latin typeface="Adobe Fan Heiti Std B" panose="020B0700000000000000" pitchFamily="34" charset="-128"/>
                <a:ea typeface="Adobe Fan Heiti Std B" panose="020B0700000000000000" pitchFamily="34" charset="-128"/>
                <a:cs typeface="Chalkboard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3584A8-4067-40F2-8468-A674EFE8FDE8}"/>
              </a:ext>
            </a:extLst>
          </p:cNvPr>
          <p:cNvSpPr txBox="1"/>
          <p:nvPr/>
        </p:nvSpPr>
        <p:spPr>
          <a:xfrm>
            <a:off x="1494265" y="263787"/>
            <a:ext cx="101810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7030A0"/>
                </a:solidFill>
              </a:rPr>
              <a:t>Is he going to read the book tonight?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B7A87E-AF57-4BE1-BD55-0BD417C13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225" y="1375898"/>
            <a:ext cx="5467619" cy="410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6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EC32A-F68E-42E4-96E4-3C0A564B03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/>
              <a:t>END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B3563-5B18-4C7D-87A5-C5C680E369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0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74322DD-FF7B-4A23-A168-1C2722451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7765" y="4364579"/>
            <a:ext cx="77755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 'vé put </a:t>
            </a:r>
            <a:r>
              <a:rPr lang="fr-FR" sz="32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my</a:t>
            </a:r>
            <a:r>
              <a:rPr lang="fr-FR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fr-FR" sz="32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gloves</a:t>
            </a:r>
            <a:r>
              <a:rPr lang="fr-FR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on </a:t>
            </a:r>
            <a:r>
              <a:rPr lang="fr-FR" sz="32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because</a:t>
            </a:r>
            <a:r>
              <a:rPr lang="fr-FR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I __________________ (</a:t>
            </a:r>
            <a:r>
              <a:rPr lang="fr-FR" sz="32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wash</a:t>
            </a:r>
            <a:r>
              <a:rPr lang="fr-FR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 </a:t>
            </a:r>
          </a:p>
          <a:p>
            <a:pPr algn="ctr"/>
            <a:r>
              <a:rPr lang="fr-FR" sz="32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everything</a:t>
            </a:r>
            <a:r>
              <a:rPr lang="fr-FR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</a:p>
        </p:txBody>
      </p:sp>
      <p:sp>
        <p:nvSpPr>
          <p:cNvPr id="5" name="ZoneTexte 5">
            <a:extLst>
              <a:ext uri="{FF2B5EF4-FFF2-40B4-BE49-F238E27FC236}">
                <a16:creationId xmlns:a16="http://schemas.microsoft.com/office/drawing/2014/main" id="{B0C2B05F-A362-43EA-8406-FE2F4086F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612" y="4918616"/>
            <a:ext cx="53292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7030A0"/>
                </a:solidFill>
                <a:latin typeface="Arial Rounded MT Bold" panose="020F0704030504030204" pitchFamily="34" charset="0"/>
              </a:rPr>
              <a:t>‘m </a:t>
            </a:r>
            <a:r>
              <a:rPr lang="fr-FR" sz="3200" b="1" dirty="0" err="1">
                <a:solidFill>
                  <a:srgbClr val="7030A0"/>
                </a:solidFill>
                <a:latin typeface="Arial Rounded MT Bold" panose="020F0704030504030204" pitchFamily="34" charset="0"/>
              </a:rPr>
              <a:t>going</a:t>
            </a:r>
            <a:r>
              <a:rPr lang="fr-FR" sz="3200" b="1" dirty="0">
                <a:solidFill>
                  <a:srgbClr val="7030A0"/>
                </a:solidFill>
                <a:latin typeface="Arial Rounded MT Bold" panose="020F0704030504030204" pitchFamily="34" charset="0"/>
              </a:rPr>
              <a:t> to </a:t>
            </a:r>
            <a:r>
              <a:rPr lang="fr-FR" sz="3200" b="1" dirty="0" err="1">
                <a:solidFill>
                  <a:srgbClr val="7030A0"/>
                </a:solidFill>
                <a:latin typeface="Arial Rounded MT Bold" panose="020F0704030504030204" pitchFamily="34" charset="0"/>
              </a:rPr>
              <a:t>wash</a:t>
            </a:r>
            <a:r>
              <a:rPr lang="fr-FR" sz="3200" b="1" dirty="0">
                <a:solidFill>
                  <a:srgbClr val="7030A0"/>
                </a:solidFill>
                <a:latin typeface="Arial Rounded MT Bold" panose="020F0704030504030204" pitchFamily="34" charset="0"/>
              </a:rPr>
              <a:t>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EFE76D-A28C-49C5-8A39-B2CB61110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724" y="597984"/>
            <a:ext cx="5259659" cy="295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93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CCB3563-5B18-4C7D-87A5-C5C680E369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26FD4C4-2A56-41B6-990B-7FE37B4C2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419" y="4492315"/>
            <a:ext cx="777716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_________________ (</a:t>
            </a:r>
            <a:r>
              <a:rPr lang="fr-FR" sz="32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you</a:t>
            </a:r>
            <a:r>
              <a:rPr lang="fr-FR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/help) me </a:t>
            </a:r>
            <a:r>
              <a:rPr lang="fr-FR" sz="32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with</a:t>
            </a:r>
            <a:r>
              <a:rPr lang="fr-FR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fr-FR" sz="32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my</a:t>
            </a:r>
            <a:r>
              <a:rPr lang="fr-FR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fr-FR" sz="32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research</a:t>
            </a:r>
            <a:r>
              <a:rPr lang="fr-FR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, </a:t>
            </a:r>
            <a:r>
              <a:rPr lang="fr-FR" sz="32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please</a:t>
            </a:r>
            <a:r>
              <a:rPr lang="fr-FR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?</a:t>
            </a:r>
          </a:p>
        </p:txBody>
      </p:sp>
      <p:sp>
        <p:nvSpPr>
          <p:cNvPr id="5" name="ZoneTexte 5">
            <a:extLst>
              <a:ext uri="{FF2B5EF4-FFF2-40B4-BE49-F238E27FC236}">
                <a16:creationId xmlns:a16="http://schemas.microsoft.com/office/drawing/2014/main" id="{C6CA6CEF-7886-41DB-91E5-8FBD6C485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2966" y="4446278"/>
            <a:ext cx="59055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3200" b="1" dirty="0">
                <a:solidFill>
                  <a:srgbClr val="7030A0"/>
                </a:solidFill>
                <a:latin typeface="Arial Rounded MT Bold" panose="020F0704030504030204" pitchFamily="34" charset="0"/>
              </a:rPr>
              <a:t>Will </a:t>
            </a:r>
            <a:r>
              <a:rPr lang="fr-FR" sz="3200" b="1" dirty="0" err="1">
                <a:solidFill>
                  <a:srgbClr val="7030A0"/>
                </a:solidFill>
                <a:latin typeface="Arial Rounded MT Bold" panose="020F0704030504030204" pitchFamily="34" charset="0"/>
              </a:rPr>
              <a:t>you</a:t>
            </a:r>
            <a:r>
              <a:rPr lang="fr-FR" sz="3200" b="1" dirty="0">
                <a:solidFill>
                  <a:srgbClr val="7030A0"/>
                </a:solidFill>
                <a:latin typeface="Arial Rounded MT Bold" panose="020F0704030504030204" pitchFamily="34" charset="0"/>
              </a:rPr>
              <a:t> help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BA9899-A7E0-474C-92D5-A7D5F7892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024" y="650952"/>
            <a:ext cx="9906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8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EF0BBB7-218C-45CE-BA47-2EB8C8E6C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8254" y="4127423"/>
            <a:ext cx="856114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How are </a:t>
            </a:r>
            <a:r>
              <a:rPr lang="fr-FR" sz="32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you</a:t>
            </a:r>
            <a:r>
              <a:rPr lang="fr-FR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fr-FR" sz="32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going</a:t>
            </a:r>
            <a:r>
              <a:rPr lang="fr-FR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to the </a:t>
            </a:r>
            <a:r>
              <a:rPr lang="fr-FR" sz="32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airport</a:t>
            </a:r>
            <a:r>
              <a:rPr lang="fr-FR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? </a:t>
            </a:r>
          </a:p>
          <a:p>
            <a:pPr algn="ctr"/>
            <a:r>
              <a:rPr lang="fr-FR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Luke ___________________ (</a:t>
            </a:r>
            <a:r>
              <a:rPr lang="fr-FR" sz="32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give</a:t>
            </a:r>
            <a:r>
              <a:rPr lang="fr-FR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 me a lift. </a:t>
            </a:r>
          </a:p>
        </p:txBody>
      </p:sp>
      <p:sp>
        <p:nvSpPr>
          <p:cNvPr id="5" name="ZoneTexte 5">
            <a:extLst>
              <a:ext uri="{FF2B5EF4-FFF2-40B4-BE49-F238E27FC236}">
                <a16:creationId xmlns:a16="http://schemas.microsoft.com/office/drawing/2014/main" id="{8AC2238F-A988-46C6-9DDD-B4E5DE023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8224" y="4619865"/>
            <a:ext cx="59055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3200" b="1" dirty="0">
                <a:solidFill>
                  <a:srgbClr val="7030A0"/>
                </a:solidFill>
                <a:latin typeface="Arial Rounded MT Bold" panose="020F0704030504030204" pitchFamily="34" charset="0"/>
              </a:rPr>
              <a:t>‘s </a:t>
            </a:r>
            <a:r>
              <a:rPr lang="fr-FR" sz="3200" b="1" dirty="0" err="1">
                <a:solidFill>
                  <a:srgbClr val="7030A0"/>
                </a:solidFill>
                <a:latin typeface="Arial Rounded MT Bold" panose="020F0704030504030204" pitchFamily="34" charset="0"/>
              </a:rPr>
              <a:t>going</a:t>
            </a:r>
            <a:r>
              <a:rPr lang="fr-FR" sz="3200" b="1" dirty="0">
                <a:solidFill>
                  <a:srgbClr val="7030A0"/>
                </a:solidFill>
                <a:latin typeface="Arial Rounded MT Bold" panose="020F0704030504030204" pitchFamily="34" charset="0"/>
              </a:rPr>
              <a:t> to </a:t>
            </a:r>
            <a:r>
              <a:rPr lang="fr-FR" sz="3200" b="1" dirty="0" err="1">
                <a:solidFill>
                  <a:srgbClr val="7030A0"/>
                </a:solidFill>
                <a:latin typeface="Arial Rounded MT Bold" panose="020F0704030504030204" pitchFamily="34" charset="0"/>
              </a:rPr>
              <a:t>give</a:t>
            </a:r>
            <a:endParaRPr lang="fr-FR" sz="3200" b="1" dirty="0">
              <a:solidFill>
                <a:srgbClr val="7030A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DFE412-128E-46FA-8DB2-D4B660986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792" y="597542"/>
            <a:ext cx="5052416" cy="283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9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79073F0-ED07-41C2-A13F-EE8D580EE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2864" y="4592676"/>
            <a:ext cx="777716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32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I’m</a:t>
            </a:r>
            <a:r>
              <a:rPr lang="fr-FR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sure </a:t>
            </a:r>
            <a:r>
              <a:rPr lang="fr-FR" sz="32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they</a:t>
            </a:r>
            <a:r>
              <a:rPr lang="fr-FR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_______________ (</a:t>
            </a:r>
            <a:r>
              <a:rPr lang="fr-FR" sz="32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get</a:t>
            </a:r>
            <a:r>
              <a:rPr lang="fr-FR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 </a:t>
            </a:r>
            <a:r>
              <a:rPr lang="fr-FR" sz="32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married</a:t>
            </a:r>
            <a:r>
              <a:rPr lang="fr-FR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fr-FR" sz="32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soon</a:t>
            </a:r>
            <a:r>
              <a:rPr lang="fr-FR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</a:p>
        </p:txBody>
      </p:sp>
      <p:sp>
        <p:nvSpPr>
          <p:cNvPr id="5" name="ZoneTexte 5">
            <a:extLst>
              <a:ext uri="{FF2B5EF4-FFF2-40B4-BE49-F238E27FC236}">
                <a16:creationId xmlns:a16="http://schemas.microsoft.com/office/drawing/2014/main" id="{05F941AF-216F-4FB4-BFEE-ACB554CBE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0454" y="4546510"/>
            <a:ext cx="59055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3200" b="1" dirty="0">
                <a:solidFill>
                  <a:srgbClr val="7030A0"/>
                </a:solidFill>
                <a:latin typeface="Arial Rounded MT Bold" panose="020F0704030504030204" pitchFamily="34" charset="0"/>
              </a:rPr>
              <a:t>‘</a:t>
            </a:r>
            <a:r>
              <a:rPr lang="fr-FR" sz="3200" b="1" dirty="0" err="1">
                <a:solidFill>
                  <a:srgbClr val="7030A0"/>
                </a:solidFill>
                <a:latin typeface="Arial Rounded MT Bold" panose="020F0704030504030204" pitchFamily="34" charset="0"/>
              </a:rPr>
              <a:t>ll</a:t>
            </a:r>
            <a:r>
              <a:rPr lang="fr-FR" sz="3200" b="1" dirty="0">
                <a:solidFill>
                  <a:srgbClr val="7030A0"/>
                </a:solidFill>
                <a:latin typeface="Arial Rounded MT Bold" panose="020F0704030504030204" pitchFamily="34" charset="0"/>
              </a:rPr>
              <a:t> </a:t>
            </a:r>
            <a:r>
              <a:rPr lang="fr-FR" sz="3200" b="1" dirty="0" err="1">
                <a:solidFill>
                  <a:srgbClr val="7030A0"/>
                </a:solidFill>
                <a:latin typeface="Arial Rounded MT Bold" panose="020F0704030504030204" pitchFamily="34" charset="0"/>
              </a:rPr>
              <a:t>get</a:t>
            </a:r>
            <a:endParaRPr lang="fr-FR" sz="3200" b="1" dirty="0">
              <a:solidFill>
                <a:srgbClr val="7030A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EEA763-4585-48F8-BFC3-82B3DA129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6057" y="334634"/>
            <a:ext cx="3823474" cy="382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6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A3F9412-0C97-4B09-BFEE-0E3BE9029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5501" y="4100668"/>
            <a:ext cx="1041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3200" b="1" dirty="0" err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You’re</a:t>
            </a:r>
            <a:r>
              <a:rPr lang="fr-FR" sz="32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leaving</a:t>
            </a:r>
            <a:r>
              <a:rPr lang="fr-FR" sz="32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next</a:t>
            </a:r>
            <a:r>
              <a:rPr lang="fr-FR" sz="32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week</a:t>
            </a:r>
            <a:r>
              <a:rPr lang="fr-FR" sz="32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!</a:t>
            </a:r>
          </a:p>
          <a:p>
            <a:pPr algn="ctr"/>
            <a:r>
              <a:rPr lang="fr-FR" sz="3200" b="1" dirty="0" err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When</a:t>
            </a:r>
            <a:r>
              <a:rPr lang="fr-FR" sz="32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_____________________ (</a:t>
            </a:r>
            <a:r>
              <a:rPr lang="fr-FR" sz="3200" b="1" dirty="0" err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you</a:t>
            </a:r>
            <a:r>
              <a:rPr lang="fr-FR" sz="32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/pack) </a:t>
            </a:r>
            <a:r>
              <a:rPr lang="fr-FR" sz="3200" b="1" dirty="0" err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your</a:t>
            </a:r>
            <a:r>
              <a:rPr lang="fr-FR" sz="32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suitcases</a:t>
            </a:r>
            <a:r>
              <a:rPr lang="fr-FR" sz="32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</a:p>
        </p:txBody>
      </p:sp>
      <p:sp>
        <p:nvSpPr>
          <p:cNvPr id="5" name="ZoneTexte 5">
            <a:extLst>
              <a:ext uri="{FF2B5EF4-FFF2-40B4-BE49-F238E27FC236}">
                <a16:creationId xmlns:a16="http://schemas.microsoft.com/office/drawing/2014/main" id="{FFDCE982-F7AD-484B-9E4A-CE339CD10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9572" y="4623888"/>
            <a:ext cx="477616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are </a:t>
            </a:r>
            <a:r>
              <a:rPr lang="fr-FR" sz="2800" b="1" dirty="0" err="1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you</a:t>
            </a:r>
            <a:r>
              <a:rPr lang="fr-FR" sz="28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fr-FR" sz="2800" b="1" dirty="0" err="1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going</a:t>
            </a:r>
            <a:r>
              <a:rPr lang="fr-FR" sz="28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to pack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8F790C-1F67-40F3-834D-C73174D85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064" y="473425"/>
            <a:ext cx="2988874" cy="298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4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F27449-5E5A-4896-8B9E-21E1002B127A}"/>
              </a:ext>
            </a:extLst>
          </p:cNvPr>
          <p:cNvSpPr txBox="1">
            <a:spLocks/>
          </p:cNvSpPr>
          <p:nvPr/>
        </p:nvSpPr>
        <p:spPr>
          <a:xfrm>
            <a:off x="4590743" y="323385"/>
            <a:ext cx="7865169" cy="9457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6000" b="1" dirty="0" err="1"/>
              <a:t>Where</a:t>
            </a:r>
            <a:r>
              <a:rPr lang="es-MX" sz="6000" b="1" dirty="0"/>
              <a:t> </a:t>
            </a:r>
            <a:r>
              <a:rPr lang="es-MX" sz="6000" b="1" dirty="0" err="1"/>
              <a:t>will</a:t>
            </a:r>
            <a:r>
              <a:rPr lang="es-MX" sz="6000" b="1" dirty="0"/>
              <a:t> </a:t>
            </a:r>
            <a:r>
              <a:rPr lang="es-MX" sz="6000" b="1" dirty="0" err="1"/>
              <a:t>they</a:t>
            </a:r>
            <a:r>
              <a:rPr lang="es-MX" sz="6000" b="1" dirty="0"/>
              <a:t> </a:t>
            </a:r>
            <a:r>
              <a:rPr lang="es-MX" sz="6000" b="1" dirty="0" err="1"/>
              <a:t>go</a:t>
            </a:r>
            <a:r>
              <a:rPr lang="es-MX" sz="6000" b="1" dirty="0"/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A98CAC-830E-4FAC-BBB5-B75BD1840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579" y="1608564"/>
            <a:ext cx="6568068" cy="492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4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594951-5815-49EC-9957-AC2A629BF381}"/>
              </a:ext>
            </a:extLst>
          </p:cNvPr>
          <p:cNvSpPr txBox="1"/>
          <p:nvPr/>
        </p:nvSpPr>
        <p:spPr>
          <a:xfrm>
            <a:off x="4891669" y="-144965"/>
            <a:ext cx="730033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6000" b="1" dirty="0" err="1"/>
              <a:t>How</a:t>
            </a:r>
            <a:r>
              <a:rPr lang="es-MX" sz="6000" b="1" dirty="0"/>
              <a:t> </a:t>
            </a:r>
            <a:r>
              <a:rPr lang="es-MX" sz="6000" b="1" dirty="0" err="1"/>
              <a:t>much</a:t>
            </a:r>
            <a:r>
              <a:rPr lang="es-MX" sz="6000" b="1" dirty="0"/>
              <a:t> </a:t>
            </a:r>
            <a:r>
              <a:rPr lang="es-MX" sz="6000" b="1" dirty="0" err="1"/>
              <a:t>will</a:t>
            </a:r>
            <a:r>
              <a:rPr lang="es-MX" sz="6000" b="1" dirty="0"/>
              <a:t> </a:t>
            </a:r>
            <a:r>
              <a:rPr lang="es-MX" sz="6000" b="1" dirty="0" err="1"/>
              <a:t>you</a:t>
            </a:r>
            <a:r>
              <a:rPr lang="es-MX" sz="6000" b="1" dirty="0"/>
              <a:t> </a:t>
            </a:r>
            <a:r>
              <a:rPr lang="es-MX" sz="6000" b="1" dirty="0" err="1"/>
              <a:t>pay</a:t>
            </a:r>
            <a:r>
              <a:rPr lang="es-MX" sz="6000" b="1" dirty="0"/>
              <a:t> </a:t>
            </a:r>
            <a:r>
              <a:rPr lang="es-MX" sz="6000" b="1" dirty="0" err="1"/>
              <a:t>for</a:t>
            </a:r>
            <a:r>
              <a:rPr lang="es-MX" sz="6000" b="1" dirty="0"/>
              <a:t> </a:t>
            </a:r>
            <a:r>
              <a:rPr lang="es-MX" sz="6000" b="1" dirty="0" err="1"/>
              <a:t>this</a:t>
            </a:r>
            <a:r>
              <a:rPr lang="es-MX" sz="6000" b="1" dirty="0"/>
              <a:t> </a:t>
            </a:r>
            <a:r>
              <a:rPr lang="es-MX" sz="6000" b="1" dirty="0" err="1"/>
              <a:t>dish</a:t>
            </a:r>
            <a:r>
              <a:rPr lang="es-MX" sz="6000" b="1" dirty="0"/>
              <a:t>?</a:t>
            </a:r>
            <a:endParaRPr lang="en-GB" sz="6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8549D6-E308-49AE-8471-937417914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324" y="2715981"/>
            <a:ext cx="2976055" cy="2976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6AFF42-650A-4467-8647-CFAFCA5A8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530" y="2475571"/>
            <a:ext cx="3691518" cy="369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5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EE3A23D-7779-42D9-98C5-1F6812B2197C}"/>
              </a:ext>
            </a:extLst>
          </p:cNvPr>
          <p:cNvSpPr txBox="1"/>
          <p:nvPr/>
        </p:nvSpPr>
        <p:spPr>
          <a:xfrm>
            <a:off x="4396369" y="305962"/>
            <a:ext cx="79368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6000" b="1" dirty="0" err="1"/>
              <a:t>What</a:t>
            </a:r>
            <a:r>
              <a:rPr lang="es-MX" sz="6000" b="1" dirty="0"/>
              <a:t> </a:t>
            </a:r>
            <a:r>
              <a:rPr lang="es-MX" sz="6000" b="1" dirty="0" err="1"/>
              <a:t>will</a:t>
            </a:r>
            <a:r>
              <a:rPr lang="es-MX" sz="6000" b="1" dirty="0"/>
              <a:t> he </a:t>
            </a:r>
            <a:r>
              <a:rPr lang="es-MX" sz="6000" b="1" dirty="0" err="1"/>
              <a:t>eat</a:t>
            </a:r>
            <a:r>
              <a:rPr lang="es-MX" sz="6000" b="1" dirty="0"/>
              <a:t>?</a:t>
            </a:r>
            <a:endParaRPr lang="en-GB" sz="6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6A6D41-8DF3-4470-84DE-08324743B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425" y="1452447"/>
            <a:ext cx="5475248" cy="513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4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2937</TotalTime>
  <Words>198</Words>
  <Application>Microsoft Office PowerPoint</Application>
  <PresentationFormat>Širokoúhlá obrazovka</PresentationFormat>
  <Paragraphs>29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4" baseType="lpstr">
      <vt:lpstr>Microsoft YaHei</vt:lpstr>
      <vt:lpstr>Adobe Fan Heiti Std B</vt:lpstr>
      <vt:lpstr>Arial</vt:lpstr>
      <vt:lpstr>Arial Rounded MT Bold</vt:lpstr>
      <vt:lpstr>Century Gothic</vt:lpstr>
      <vt:lpstr>Chalkboard</vt:lpstr>
      <vt:lpstr>Wingdings 3</vt:lpstr>
      <vt:lpstr>Wisp</vt:lpstr>
      <vt:lpstr>Will/going to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Will/going to</dc:title>
  <dc:creator>Amina Tiger</dc:creator>
  <cp:lastModifiedBy>tesarova</cp:lastModifiedBy>
  <cp:revision>2</cp:revision>
  <dcterms:created xsi:type="dcterms:W3CDTF">2020-11-19T00:53:42Z</dcterms:created>
  <dcterms:modified xsi:type="dcterms:W3CDTF">2020-11-23T12:17:41Z</dcterms:modified>
  <cp:contentStatus>Final</cp:contentStatus>
</cp:coreProperties>
</file>