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7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2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na Tiger" userId="aece7710be4727ed" providerId="LiveId" clId="{D88B0A13-8FE1-45F5-A63B-C593C36F1A8D}"/>
    <pc:docChg chg="modSld">
      <pc:chgData name="Amina Tiger" userId="aece7710be4727ed" providerId="LiveId" clId="{D88B0A13-8FE1-45F5-A63B-C593C36F1A8D}" dt="2020-12-13T17:58:07.123" v="9"/>
      <pc:docMkLst>
        <pc:docMk/>
      </pc:docMkLst>
      <pc:sldChg chg="modAnim">
        <pc:chgData name="Amina Tiger" userId="aece7710be4727ed" providerId="LiveId" clId="{D88B0A13-8FE1-45F5-A63B-C593C36F1A8D}" dt="2020-12-13T17:57:49.195" v="8"/>
        <pc:sldMkLst>
          <pc:docMk/>
          <pc:sldMk cId="551053793" sldId="281"/>
        </pc:sldMkLst>
      </pc:sldChg>
      <pc:sldChg chg="modAnim">
        <pc:chgData name="Amina Tiger" userId="aece7710be4727ed" providerId="LiveId" clId="{D88B0A13-8FE1-45F5-A63B-C593C36F1A8D}" dt="2020-12-13T17:58:07.123" v="9"/>
        <pc:sldMkLst>
          <pc:docMk/>
          <pc:sldMk cId="1677041795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b="1" dirty="0">
                <a:solidFill>
                  <a:srgbClr val="002060"/>
                </a:solidFill>
                <a:latin typeface="+mn-lt"/>
              </a:rPr>
              <a:t>Questions Words</a:t>
            </a:r>
            <a:endParaRPr lang="en-US" sz="8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Amina </a:t>
            </a:r>
            <a:r>
              <a:rPr lang="en-US" dirty="0" err="1"/>
              <a:t>Akorede</a:t>
            </a:r>
            <a:r>
              <a:rPr lang="en-US" dirty="0"/>
              <a:t> (2020)</a:t>
            </a: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C456CB-4A71-4086-A25D-454A4F1528D6}"/>
              </a:ext>
            </a:extLst>
          </p:cNvPr>
          <p:cNvSpPr txBox="1"/>
          <p:nvPr/>
        </p:nvSpPr>
        <p:spPr>
          <a:xfrm>
            <a:off x="1981200" y="132193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_____________is he doing?</a:t>
            </a:r>
          </a:p>
          <a:p>
            <a:r>
              <a:rPr lang="en-US" sz="3200" dirty="0"/>
              <a:t>He is doing judo.</a:t>
            </a:r>
          </a:p>
          <a:p>
            <a:r>
              <a:rPr lang="en-US" sz="3200" dirty="0"/>
              <a:t>a. Where</a:t>
            </a:r>
          </a:p>
          <a:p>
            <a:r>
              <a:rPr lang="en-US" sz="3200" dirty="0"/>
              <a:t>b.  When</a:t>
            </a:r>
          </a:p>
          <a:p>
            <a:r>
              <a:rPr lang="en-US" sz="3200" dirty="0"/>
              <a:t>c. What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42984B-FE77-40D1-AA18-218BCACBC5A9}"/>
              </a:ext>
            </a:extLst>
          </p:cNvPr>
          <p:cNvSpPr txBox="1"/>
          <p:nvPr/>
        </p:nvSpPr>
        <p:spPr>
          <a:xfrm>
            <a:off x="1981200" y="3822450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____________is the shower?</a:t>
            </a:r>
          </a:p>
          <a:p>
            <a:r>
              <a:rPr lang="en-US" sz="3200" dirty="0"/>
              <a:t>Homer is in the shower.</a:t>
            </a:r>
          </a:p>
          <a:p>
            <a:r>
              <a:rPr lang="en-US" sz="3200" dirty="0"/>
              <a:t>a. When</a:t>
            </a:r>
          </a:p>
          <a:p>
            <a:r>
              <a:rPr lang="en-US" sz="3200" dirty="0"/>
              <a:t>b. Where</a:t>
            </a:r>
          </a:p>
          <a:p>
            <a:r>
              <a:rPr lang="en-US" sz="3200" dirty="0"/>
              <a:t>c. Who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EB0717-4F1B-449F-AE53-872B0D805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520" y="2607483"/>
            <a:ext cx="1475360" cy="79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EAAD8C-0C66-48D9-A46B-571D41753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434" y="6297740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462BB7-3741-42A2-A8D0-3414578F96F4}"/>
              </a:ext>
            </a:extLst>
          </p:cNvPr>
          <p:cNvSpPr txBox="1"/>
          <p:nvPr/>
        </p:nvSpPr>
        <p:spPr>
          <a:xfrm>
            <a:off x="1703614" y="273708"/>
            <a:ext cx="612865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do they go to every week 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Which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Where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When</a:t>
            </a:r>
            <a:endParaRPr lang="es-E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795BFF-4FBE-41E8-A1E3-0E71ACFEEB93}"/>
              </a:ext>
            </a:extLst>
          </p:cNvPr>
          <p:cNvSpPr txBox="1"/>
          <p:nvPr/>
        </p:nvSpPr>
        <p:spPr>
          <a:xfrm>
            <a:off x="1719943" y="3593851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of the two houses did you like best 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Where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Which</a:t>
            </a:r>
            <a:endParaRPr lang="es-E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F116D-B490-46B4-88B6-D38E73F15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776" y="1712973"/>
            <a:ext cx="1475360" cy="79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38C1FF-A4A2-4C68-BCFB-FEDEEBF7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776" y="5991057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E4C213-CBC4-4D1E-8F36-48404EB81625}"/>
              </a:ext>
            </a:extLst>
          </p:cNvPr>
          <p:cNvSpPr txBox="1"/>
          <p:nvPr/>
        </p:nvSpPr>
        <p:spPr>
          <a:xfrm>
            <a:off x="1632857" y="320266"/>
            <a:ext cx="75438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do you take your dog for a walk ?</a:t>
            </a:r>
          </a:p>
          <a:p>
            <a:r>
              <a:rPr lang="en-US" sz="3200" dirty="0"/>
              <a:t>Twice a day.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 How many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 How often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 How long</a:t>
            </a:r>
            <a:endParaRPr lang="es-E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EB4E44-40CD-47C9-AB06-94DCDDE3F1DA}"/>
              </a:ext>
            </a:extLst>
          </p:cNvPr>
          <p:cNvSpPr txBox="1"/>
          <p:nvPr/>
        </p:nvSpPr>
        <p:spPr>
          <a:xfrm>
            <a:off x="1632857" y="3814579"/>
            <a:ext cx="6248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have you been waiting ?</a:t>
            </a:r>
          </a:p>
          <a:p>
            <a:r>
              <a:rPr lang="en-US" sz="3200" dirty="0"/>
              <a:t>Since yesterday.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How many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How often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 How long</a:t>
            </a:r>
            <a:endParaRPr lang="es-E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E5C9FD-8F27-4241-9AF1-3FD9FA2EC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92" y="2224600"/>
            <a:ext cx="1475360" cy="79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B83B18-0C80-4FD1-8404-A9D357042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92" y="6289869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7330F9-74C9-4BB0-8BDD-20F9BBF9EBC5}"/>
              </a:ext>
            </a:extLst>
          </p:cNvPr>
          <p:cNvSpPr txBox="1"/>
          <p:nvPr/>
        </p:nvSpPr>
        <p:spPr>
          <a:xfrm>
            <a:off x="2231571" y="200523"/>
            <a:ext cx="544285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is that shirt ?</a:t>
            </a:r>
          </a:p>
          <a:p>
            <a:r>
              <a:rPr lang="en-US" sz="3200" dirty="0"/>
              <a:t>Ten pounds.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How often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How much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How many</a:t>
            </a:r>
            <a:endParaRPr lang="es-E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3AB4F-5088-419A-8710-D503AA2B0DED}"/>
              </a:ext>
            </a:extLst>
          </p:cNvPr>
          <p:cNvSpPr txBox="1"/>
          <p:nvPr/>
        </p:nvSpPr>
        <p:spPr>
          <a:xfrm>
            <a:off x="2231571" y="3803694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do the shops open ?</a:t>
            </a:r>
          </a:p>
          <a:p>
            <a:r>
              <a:rPr lang="en-US" sz="3200" dirty="0"/>
              <a:t>At nine o'clock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Where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Why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When</a:t>
            </a:r>
            <a:endParaRPr lang="es-E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A1F34-66E9-4447-8CFF-5527F0DD7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491" y="2159286"/>
            <a:ext cx="1475360" cy="79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12A253-8721-46D4-96A7-DC101C8F8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663" y="6278984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6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C6EFE5-86E4-4821-8AA3-4AF5E03BC20B}"/>
              </a:ext>
            </a:extLst>
          </p:cNvPr>
          <p:cNvSpPr txBox="1"/>
          <p:nvPr/>
        </p:nvSpPr>
        <p:spPr>
          <a:xfrm>
            <a:off x="1796143" y="222294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is the weather like ?</a:t>
            </a:r>
          </a:p>
          <a:p>
            <a:r>
              <a:rPr lang="en-US" sz="3200" dirty="0"/>
              <a:t>It's sunny.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 When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Where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What</a:t>
            </a:r>
            <a:endParaRPr lang="es-E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0C8BFD-709E-4500-B91C-12C2E5F7C13D}"/>
              </a:ext>
            </a:extLst>
          </p:cNvPr>
          <p:cNvSpPr txBox="1"/>
          <p:nvPr/>
        </p:nvSpPr>
        <p:spPr>
          <a:xfrm>
            <a:off x="1796143" y="3526971"/>
            <a:ext cx="6096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 told you she was here 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 Why</a:t>
            </a:r>
            <a:endParaRPr lang="es-E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4AE50A-2528-423B-AA94-3843DD1C3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777" y="2697584"/>
            <a:ext cx="1475360" cy="79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C8FFAD-8F99-4E8C-83C2-D438145D3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835" y="4478767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0347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3E9F709-EE59-49FC-98CA-60E969EB8882}"/>
              </a:ext>
            </a:extLst>
          </p:cNvPr>
          <p:cNvSpPr txBox="1"/>
          <p:nvPr/>
        </p:nvSpPr>
        <p:spPr>
          <a:xfrm>
            <a:off x="2914650" y="434459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 err="1"/>
              <a:t>Questions</a:t>
            </a:r>
            <a:r>
              <a:rPr lang="es-ES" sz="4000" b="1" dirty="0"/>
              <a:t> </a:t>
            </a:r>
            <a:r>
              <a:rPr lang="es-ES" sz="4000" b="1" dirty="0" err="1"/>
              <a:t>words</a:t>
            </a:r>
            <a:r>
              <a:rPr lang="es-ES" sz="4000" b="1" dirty="0"/>
              <a:t> </a:t>
            </a:r>
            <a:r>
              <a:rPr lang="es-ES" sz="4000" b="1" dirty="0" err="1"/>
              <a:t>to</a:t>
            </a:r>
            <a:r>
              <a:rPr lang="es-ES" sz="4000" b="1" dirty="0"/>
              <a:t> </a:t>
            </a:r>
            <a:r>
              <a:rPr lang="es-ES" sz="4000" b="1" dirty="0" err="1"/>
              <a:t>fill</a:t>
            </a:r>
            <a:endParaRPr lang="es-ES" sz="4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976ED7-DFEA-4859-9A8B-C825A8BB9857}"/>
              </a:ext>
            </a:extLst>
          </p:cNvPr>
          <p:cNvSpPr txBox="1"/>
          <p:nvPr/>
        </p:nvSpPr>
        <p:spPr>
          <a:xfrm>
            <a:off x="2914650" y="1474738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_____old are you?</a:t>
            </a:r>
          </a:p>
          <a:p>
            <a:r>
              <a:rPr lang="en-US" sz="3600" dirty="0"/>
              <a:t>_____do you come from?</a:t>
            </a:r>
          </a:p>
          <a:p>
            <a:r>
              <a:rPr lang="en-US" sz="3600" dirty="0"/>
              <a:t>_____time is it please?</a:t>
            </a:r>
          </a:p>
          <a:p>
            <a:r>
              <a:rPr lang="en-US" sz="3600" dirty="0"/>
              <a:t>_____do you live with?</a:t>
            </a:r>
          </a:p>
          <a:p>
            <a:r>
              <a:rPr lang="en-US" sz="3600" dirty="0"/>
              <a:t>_____are you crying?</a:t>
            </a:r>
          </a:p>
          <a:p>
            <a:r>
              <a:rPr lang="en-US" sz="3600" dirty="0"/>
              <a:t>_____is your first name ?</a:t>
            </a:r>
          </a:p>
          <a:p>
            <a:r>
              <a:rPr lang="en-US" sz="3600" dirty="0"/>
              <a:t>_____is your birthday 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6B0FE-AA4B-4160-A9C7-38F4A75E5543}"/>
              </a:ext>
            </a:extLst>
          </p:cNvPr>
          <p:cNvSpPr txBox="1"/>
          <p:nvPr/>
        </p:nvSpPr>
        <p:spPr>
          <a:xfrm>
            <a:off x="2981325" y="1460435"/>
            <a:ext cx="1381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How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910B92-5271-40D3-8EDA-2B36054E06AC}"/>
              </a:ext>
            </a:extLst>
          </p:cNvPr>
          <p:cNvSpPr txBox="1"/>
          <p:nvPr/>
        </p:nvSpPr>
        <p:spPr>
          <a:xfrm>
            <a:off x="2700337" y="2049816"/>
            <a:ext cx="1828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Where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18B012-65FD-4853-9207-07370F4A604B}"/>
              </a:ext>
            </a:extLst>
          </p:cNvPr>
          <p:cNvSpPr txBox="1"/>
          <p:nvPr/>
        </p:nvSpPr>
        <p:spPr>
          <a:xfrm>
            <a:off x="2981325" y="258273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What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47A81D-2001-4A05-822B-C6F47924C23C}"/>
              </a:ext>
            </a:extLst>
          </p:cNvPr>
          <p:cNvSpPr txBox="1"/>
          <p:nvPr/>
        </p:nvSpPr>
        <p:spPr>
          <a:xfrm>
            <a:off x="3048000" y="31675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>
                <a:solidFill>
                  <a:srgbClr val="C00000"/>
                </a:solidFill>
              </a:rPr>
              <a:t>Who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1985F3-A1E8-4D61-8D2E-7A188544C729}"/>
              </a:ext>
            </a:extLst>
          </p:cNvPr>
          <p:cNvSpPr txBox="1"/>
          <p:nvPr/>
        </p:nvSpPr>
        <p:spPr>
          <a:xfrm>
            <a:off x="2947988" y="3690492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Why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0567DC-5FB4-4FDA-8C19-6DF6BBFD2670}"/>
              </a:ext>
            </a:extLst>
          </p:cNvPr>
          <p:cNvSpPr txBox="1"/>
          <p:nvPr/>
        </p:nvSpPr>
        <p:spPr>
          <a:xfrm>
            <a:off x="2914650" y="4242558"/>
            <a:ext cx="1847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What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B16EF7-E975-47FB-ACB9-C71AEB206E0C}"/>
              </a:ext>
            </a:extLst>
          </p:cNvPr>
          <p:cNvSpPr txBox="1"/>
          <p:nvPr/>
        </p:nvSpPr>
        <p:spPr>
          <a:xfrm>
            <a:off x="2881312" y="4798013"/>
            <a:ext cx="1466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When</a:t>
            </a:r>
            <a:endParaRPr lang="es-E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5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DBBC28-AFCE-4506-9C2B-A2A97DC84160}"/>
              </a:ext>
            </a:extLst>
          </p:cNvPr>
          <p:cNvSpPr txBox="1"/>
          <p:nvPr/>
        </p:nvSpPr>
        <p:spPr>
          <a:xfrm>
            <a:off x="2340428" y="457591"/>
            <a:ext cx="840377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______many people are in your family ?</a:t>
            </a:r>
          </a:p>
          <a:p>
            <a:r>
              <a:rPr lang="en-US" sz="3600" dirty="0"/>
              <a:t>______month were you born in ?</a:t>
            </a:r>
          </a:p>
          <a:p>
            <a:r>
              <a:rPr lang="en-US" sz="3600" dirty="0"/>
              <a:t>______tall are you ?</a:t>
            </a:r>
          </a:p>
          <a:p>
            <a:r>
              <a:rPr lang="en-US" sz="3600" dirty="0"/>
              <a:t>_____day were you born on ?</a:t>
            </a:r>
          </a:p>
          <a:p>
            <a:r>
              <a:rPr lang="en-US" sz="3600" dirty="0"/>
              <a:t>_____are you from ?</a:t>
            </a:r>
          </a:p>
          <a:p>
            <a:r>
              <a:rPr lang="en-US" sz="3600" dirty="0"/>
              <a:t>_____much do you weigh ?</a:t>
            </a:r>
          </a:p>
          <a:p>
            <a:r>
              <a:rPr lang="en-US" sz="3600" dirty="0"/>
              <a:t>_____are your hobbies ?</a:t>
            </a:r>
          </a:p>
          <a:p>
            <a:r>
              <a:rPr lang="en-US" sz="3600" dirty="0"/>
              <a:t>_____does  she live?</a:t>
            </a:r>
          </a:p>
          <a:p>
            <a:r>
              <a:rPr lang="en-US" sz="3600" dirty="0"/>
              <a:t>_____time does she start School?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s-E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08FFC6-2DB8-4135-8C60-31C5AC15D9EB}"/>
              </a:ext>
            </a:extLst>
          </p:cNvPr>
          <p:cNvSpPr txBox="1"/>
          <p:nvPr/>
        </p:nvSpPr>
        <p:spPr>
          <a:xfrm>
            <a:off x="1621971" y="5871516"/>
            <a:ext cx="6640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Now write your own questions.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7C19E-A636-4023-A75A-4DBF249767FB}"/>
              </a:ext>
            </a:extLst>
          </p:cNvPr>
          <p:cNvSpPr txBox="1"/>
          <p:nvPr/>
        </p:nvSpPr>
        <p:spPr>
          <a:xfrm>
            <a:off x="2481942" y="457591"/>
            <a:ext cx="1186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How</a:t>
            </a:r>
            <a:r>
              <a:rPr lang="es-E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647CE8-8AC5-479D-9144-7A1CE8EA7275}"/>
              </a:ext>
            </a:extLst>
          </p:cNvPr>
          <p:cNvSpPr txBox="1"/>
          <p:nvPr/>
        </p:nvSpPr>
        <p:spPr>
          <a:xfrm>
            <a:off x="2481942" y="1042366"/>
            <a:ext cx="1545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What</a:t>
            </a:r>
            <a:r>
              <a:rPr lang="es-E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4E0F7B-ECBA-46A4-9BC7-FAFAD7C765A1}"/>
              </a:ext>
            </a:extLst>
          </p:cNvPr>
          <p:cNvSpPr txBox="1"/>
          <p:nvPr/>
        </p:nvSpPr>
        <p:spPr>
          <a:xfrm>
            <a:off x="2569028" y="1549576"/>
            <a:ext cx="10994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How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ED3833-2BCA-4538-BB48-F4DE4BAC803C}"/>
              </a:ext>
            </a:extLst>
          </p:cNvPr>
          <p:cNvSpPr txBox="1"/>
          <p:nvPr/>
        </p:nvSpPr>
        <p:spPr>
          <a:xfrm>
            <a:off x="2340428" y="2178881"/>
            <a:ext cx="1328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What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006911-D2EF-4DFD-B95E-CAC98E317D83}"/>
              </a:ext>
            </a:extLst>
          </p:cNvPr>
          <p:cNvSpPr txBox="1"/>
          <p:nvPr/>
        </p:nvSpPr>
        <p:spPr>
          <a:xfrm>
            <a:off x="2198914" y="2658586"/>
            <a:ext cx="1545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Where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24B770-3A0C-4220-90D5-EF3C26BEF663}"/>
              </a:ext>
            </a:extLst>
          </p:cNvPr>
          <p:cNvSpPr txBox="1"/>
          <p:nvPr/>
        </p:nvSpPr>
        <p:spPr>
          <a:xfrm>
            <a:off x="2362200" y="3235822"/>
            <a:ext cx="16655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How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2A7D9D-50E1-43D0-9D4D-DFF24929EC7D}"/>
              </a:ext>
            </a:extLst>
          </p:cNvPr>
          <p:cNvSpPr txBox="1"/>
          <p:nvPr/>
        </p:nvSpPr>
        <p:spPr>
          <a:xfrm>
            <a:off x="2242458" y="3753918"/>
            <a:ext cx="15022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What</a:t>
            </a:r>
            <a:r>
              <a:rPr lang="es-ES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0DF9E1-73A7-4CE0-ACB7-B2E43F495137}"/>
              </a:ext>
            </a:extLst>
          </p:cNvPr>
          <p:cNvSpPr txBox="1"/>
          <p:nvPr/>
        </p:nvSpPr>
        <p:spPr>
          <a:xfrm>
            <a:off x="2144485" y="4294281"/>
            <a:ext cx="16546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Where</a:t>
            </a:r>
            <a:endParaRPr lang="es-ES" sz="3200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72F0DE-3EA1-4D1E-A1FD-3EE23E50091C}"/>
              </a:ext>
            </a:extLst>
          </p:cNvPr>
          <p:cNvSpPr txBox="1"/>
          <p:nvPr/>
        </p:nvSpPr>
        <p:spPr>
          <a:xfrm>
            <a:off x="2324099" y="4889795"/>
            <a:ext cx="15022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 err="1">
                <a:solidFill>
                  <a:srgbClr val="C00000"/>
                </a:solidFill>
              </a:rPr>
              <a:t>What</a:t>
            </a:r>
            <a:endParaRPr lang="es-E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4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21889C-EE33-43FA-80F7-2781DB7AD1A8}"/>
              </a:ext>
            </a:extLst>
          </p:cNvPr>
          <p:cNvSpPr txBox="1"/>
          <p:nvPr/>
        </p:nvSpPr>
        <p:spPr>
          <a:xfrm>
            <a:off x="2198914" y="339022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 are they going?</a:t>
            </a:r>
          </a:p>
          <a:p>
            <a:r>
              <a:rPr lang="en-US" sz="3200" dirty="0"/>
              <a:t>They are going to the cinema</a:t>
            </a:r>
          </a:p>
          <a:p>
            <a:r>
              <a:rPr lang="en-US" sz="3200" dirty="0"/>
              <a:t>a. Where</a:t>
            </a:r>
          </a:p>
          <a:p>
            <a:r>
              <a:rPr lang="en-US" sz="3200" dirty="0"/>
              <a:t>b. When</a:t>
            </a:r>
          </a:p>
          <a:p>
            <a:r>
              <a:rPr lang="en-US" sz="3200" dirty="0"/>
              <a:t>c. Which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1A2D7-C8B4-4A2A-BF29-C7D8340A4ADE}"/>
              </a:ext>
            </a:extLst>
          </p:cNvPr>
          <p:cNvSpPr txBox="1"/>
          <p:nvPr/>
        </p:nvSpPr>
        <p:spPr>
          <a:xfrm>
            <a:off x="2198914" y="3637393"/>
            <a:ext cx="82731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 does she play saxophone?</a:t>
            </a:r>
          </a:p>
          <a:p>
            <a:r>
              <a:rPr lang="en-US" sz="3200" dirty="0"/>
              <a:t>She plays it in the afternoon.</a:t>
            </a:r>
          </a:p>
          <a:p>
            <a:r>
              <a:rPr lang="en-US" sz="3200" dirty="0"/>
              <a:t>a. How</a:t>
            </a:r>
          </a:p>
          <a:p>
            <a:r>
              <a:rPr lang="en-US" sz="3200" dirty="0"/>
              <a:t>b. What</a:t>
            </a:r>
          </a:p>
          <a:p>
            <a:r>
              <a:rPr lang="en-US" sz="3200" dirty="0"/>
              <a:t>c. When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9730BB6-ED05-4925-84C9-3BEBFBDD11D4}"/>
              </a:ext>
            </a:extLst>
          </p:cNvPr>
          <p:cNvSpPr/>
          <p:nvPr/>
        </p:nvSpPr>
        <p:spPr>
          <a:xfrm>
            <a:off x="2656114" y="1741714"/>
            <a:ext cx="1458686" cy="65314"/>
          </a:xfrm>
          <a:prstGeom prst="round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err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155A8D4-13B7-42A3-BB32-6CAB32CEA050}"/>
              </a:ext>
            </a:extLst>
          </p:cNvPr>
          <p:cNvSpPr/>
          <p:nvPr/>
        </p:nvSpPr>
        <p:spPr>
          <a:xfrm>
            <a:off x="2656114" y="6041571"/>
            <a:ext cx="1458686" cy="65314"/>
          </a:xfrm>
          <a:prstGeom prst="round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err="1"/>
          </a:p>
        </p:txBody>
      </p:sp>
    </p:spTree>
    <p:extLst>
      <p:ext uri="{BB962C8B-B14F-4D97-AF65-F5344CB8AC3E}">
        <p14:creationId xmlns:p14="http://schemas.microsoft.com/office/powerpoint/2010/main" val="181022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F71E91-9A1E-48C9-B119-5A9EFA007867}"/>
              </a:ext>
            </a:extLst>
          </p:cNvPr>
          <p:cNvSpPr txBox="1"/>
          <p:nvPr/>
        </p:nvSpPr>
        <p:spPr>
          <a:xfrm>
            <a:off x="1796143" y="241050"/>
            <a:ext cx="82404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_______________ people in your family?</a:t>
            </a:r>
          </a:p>
          <a:p>
            <a:r>
              <a:rPr lang="en-US" sz="3200" dirty="0"/>
              <a:t>We are five people in my family.</a:t>
            </a:r>
          </a:p>
          <a:p>
            <a:r>
              <a:rPr lang="en-US" sz="3200" dirty="0"/>
              <a:t>a.  How much</a:t>
            </a:r>
          </a:p>
          <a:p>
            <a:r>
              <a:rPr lang="en-US" sz="3200" dirty="0"/>
              <a:t>b.  How long</a:t>
            </a:r>
          </a:p>
          <a:p>
            <a:r>
              <a:rPr lang="en-US" sz="3200" dirty="0"/>
              <a:t>c.  How many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E4742-B7E0-4AEB-8771-DAA69F622103}"/>
              </a:ext>
            </a:extLst>
          </p:cNvPr>
          <p:cNvSpPr txBox="1"/>
          <p:nvPr/>
        </p:nvSpPr>
        <p:spPr>
          <a:xfrm>
            <a:off x="1796143" y="3275158"/>
            <a:ext cx="8240486" cy="3217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ea typeface="Batang" panose="020B0503020000020004" pitchFamily="18" charset="-127"/>
              </a:rPr>
              <a:t>_____________do they go to school?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r>
              <a:rPr lang="en-GB" sz="3200" dirty="0">
                <a:effectLst/>
                <a:ea typeface="Batang" panose="020B0503020000020004" pitchFamily="18" charset="-127"/>
              </a:rPr>
              <a:t>They go to school by bus.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pPr marL="279400">
              <a:lnSpc>
                <a:spcPct val="150000"/>
              </a:lnSpc>
            </a:pPr>
            <a:r>
              <a:rPr lang="en-GB" sz="3200" dirty="0">
                <a:effectLst/>
                <a:ea typeface="Batang" panose="020B0503020000020004" pitchFamily="18" charset="-127"/>
              </a:rPr>
              <a:t>a.  Who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pPr marL="279400">
              <a:lnSpc>
                <a:spcPct val="150000"/>
              </a:lnSpc>
            </a:pPr>
            <a:r>
              <a:rPr lang="en-GB" sz="3200" dirty="0">
                <a:effectLst/>
                <a:ea typeface="Batang" panose="020B0503020000020004" pitchFamily="18" charset="-127"/>
              </a:rPr>
              <a:t>b. How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pPr marL="279400">
              <a:lnSpc>
                <a:spcPct val="150000"/>
              </a:lnSpc>
            </a:pPr>
            <a:r>
              <a:rPr lang="en-GB" sz="3200" dirty="0">
                <a:effectLst/>
                <a:ea typeface="Batang" panose="020B0503020000020004" pitchFamily="18" charset="-127"/>
              </a:rPr>
              <a:t>c.  Whose</a:t>
            </a:r>
            <a:endParaRPr lang="en-US" sz="3200" dirty="0">
              <a:effectLst/>
              <a:ea typeface="Batang" panose="020B0503020000020004" pitchFamily="18" charset="-12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A36E1E-068E-4516-8198-1F0785F78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343" y="2630420"/>
            <a:ext cx="1469263" cy="73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FC4373-7616-458E-AF22-C56CB8D67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1" y="5623991"/>
            <a:ext cx="1469263" cy="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1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1A13DC-A8BC-480A-8DB3-F389A3C85756}"/>
              </a:ext>
            </a:extLst>
          </p:cNvPr>
          <p:cNvSpPr txBox="1"/>
          <p:nvPr/>
        </p:nvSpPr>
        <p:spPr>
          <a:xfrm>
            <a:off x="2046514" y="211196"/>
            <a:ext cx="8098971" cy="3217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ea typeface="Batang" panose="020B0503020000020004" pitchFamily="18" charset="-127"/>
              </a:rPr>
              <a:t>_____________is he sad?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r>
              <a:rPr lang="en-GB" sz="3200" dirty="0">
                <a:effectLst/>
                <a:ea typeface="Batang" panose="020B0503020000020004" pitchFamily="18" charset="-127"/>
              </a:rPr>
              <a:t>Because there is no water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pPr marL="279400">
              <a:lnSpc>
                <a:spcPct val="150000"/>
              </a:lnSpc>
            </a:pPr>
            <a:r>
              <a:rPr lang="en-GB" sz="3200" dirty="0">
                <a:effectLst/>
                <a:ea typeface="Batang" panose="020B0503020000020004" pitchFamily="18" charset="-127"/>
              </a:rPr>
              <a:t>a. Why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pPr marL="279400">
              <a:lnSpc>
                <a:spcPct val="150000"/>
              </a:lnSpc>
            </a:pPr>
            <a:r>
              <a:rPr lang="en-GB" sz="3200" dirty="0">
                <a:effectLst/>
                <a:ea typeface="Batang" panose="020B0503020000020004" pitchFamily="18" charset="-127"/>
              </a:rPr>
              <a:t>b. What</a:t>
            </a:r>
            <a:endParaRPr lang="en-US" sz="3200" dirty="0">
              <a:effectLst/>
              <a:ea typeface="Batang" panose="020B0503020000020004" pitchFamily="18" charset="-127"/>
            </a:endParaRPr>
          </a:p>
          <a:p>
            <a:pPr marL="279400">
              <a:lnSpc>
                <a:spcPct val="150000"/>
              </a:lnSpc>
            </a:pPr>
            <a:r>
              <a:rPr lang="en-GB" sz="3200" dirty="0">
                <a:effectLst/>
                <a:ea typeface="Batang" panose="020B0503020000020004" pitchFamily="18" charset="-127"/>
              </a:rPr>
              <a:t>c. Where</a:t>
            </a:r>
            <a:endParaRPr lang="en-US" sz="3200" dirty="0">
              <a:effectLst/>
              <a:ea typeface="Batang" panose="020B0503020000020004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5A1D2-E2CF-44CD-B297-491AA83D5BEF}"/>
              </a:ext>
            </a:extLst>
          </p:cNvPr>
          <p:cNvSpPr txBox="1"/>
          <p:nvPr/>
        </p:nvSpPr>
        <p:spPr>
          <a:xfrm>
            <a:off x="2046514" y="3771498"/>
            <a:ext cx="8534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____________do Homer watch T.V ?</a:t>
            </a:r>
          </a:p>
          <a:p>
            <a:r>
              <a:rPr lang="en-US" sz="3200" dirty="0"/>
              <a:t>He watches T.V every night.</a:t>
            </a:r>
          </a:p>
          <a:p>
            <a:r>
              <a:rPr lang="en-US" sz="3200" dirty="0"/>
              <a:t>a.  How often</a:t>
            </a:r>
          </a:p>
          <a:p>
            <a:r>
              <a:rPr lang="en-US" sz="3200" dirty="0"/>
              <a:t>b. How many</a:t>
            </a:r>
          </a:p>
          <a:p>
            <a:r>
              <a:rPr lang="en-US" sz="3200" dirty="0"/>
              <a:t>c.  How long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82B85C-4F44-42B1-A052-180E4E0BE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168" y="1841869"/>
            <a:ext cx="1469263" cy="731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2B006B-6EC6-416D-BFB4-2611B91D2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654" y="5188564"/>
            <a:ext cx="1469263" cy="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FE0176-9DBF-4065-ABD9-B4408907004C}"/>
              </a:ext>
            </a:extLst>
          </p:cNvPr>
          <p:cNvSpPr txBox="1"/>
          <p:nvPr/>
        </p:nvSpPr>
        <p:spPr>
          <a:xfrm>
            <a:off x="1665513" y="219279"/>
            <a:ext cx="902425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 is his favorite hobby?</a:t>
            </a:r>
          </a:p>
          <a:p>
            <a:r>
              <a:rPr lang="en-US" sz="3200" dirty="0"/>
              <a:t>His favorite hobby is playing computer games.</a:t>
            </a:r>
          </a:p>
          <a:p>
            <a:r>
              <a:rPr lang="en-US" sz="3200" dirty="0"/>
              <a:t>a. How</a:t>
            </a:r>
          </a:p>
          <a:p>
            <a:r>
              <a:rPr lang="en-US" sz="3200" dirty="0"/>
              <a:t>b. Who</a:t>
            </a:r>
          </a:p>
          <a:p>
            <a:r>
              <a:rPr lang="en-US" sz="3200" dirty="0"/>
              <a:t>c. What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A62D8-24DA-448D-905E-BACE4125D79F}"/>
              </a:ext>
            </a:extLst>
          </p:cNvPr>
          <p:cNvSpPr txBox="1"/>
          <p:nvPr/>
        </p:nvSpPr>
        <p:spPr>
          <a:xfrm>
            <a:off x="1665513" y="3811564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_____________ does she do?</a:t>
            </a:r>
          </a:p>
          <a:p>
            <a:r>
              <a:rPr lang="en-US" sz="3200" dirty="0"/>
              <a:t>She is a teacher.</a:t>
            </a:r>
          </a:p>
          <a:p>
            <a:r>
              <a:rPr lang="en-US" sz="3200" dirty="0"/>
              <a:t>a.  When</a:t>
            </a:r>
          </a:p>
          <a:p>
            <a:r>
              <a:rPr lang="en-US" sz="3200" dirty="0"/>
              <a:t>b. Where</a:t>
            </a:r>
          </a:p>
          <a:p>
            <a:r>
              <a:rPr lang="en-US" sz="3200" dirty="0"/>
              <a:t>c. What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CB8676-6B71-42B8-93E8-468D1CEDF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25" y="2597764"/>
            <a:ext cx="1469263" cy="73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F17919-59E6-4D77-ABC6-9EADA67BE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25" y="6292951"/>
            <a:ext cx="1469263" cy="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AD509F-6061-41A8-A323-291EA84696F9}"/>
              </a:ext>
            </a:extLst>
          </p:cNvPr>
          <p:cNvSpPr txBox="1"/>
          <p:nvPr/>
        </p:nvSpPr>
        <p:spPr>
          <a:xfrm>
            <a:off x="2046514" y="230165"/>
            <a:ext cx="7848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 is playing basketball?</a:t>
            </a:r>
          </a:p>
          <a:p>
            <a:r>
              <a:rPr lang="en-US" sz="3200" dirty="0"/>
              <a:t>Bart is playing basketball.</a:t>
            </a:r>
          </a:p>
          <a:p>
            <a:r>
              <a:rPr lang="en-US" sz="3200" dirty="0"/>
              <a:t>a. Where</a:t>
            </a:r>
          </a:p>
          <a:p>
            <a:r>
              <a:rPr lang="en-US" sz="3200" dirty="0"/>
              <a:t>b. Who</a:t>
            </a:r>
          </a:p>
          <a:p>
            <a:r>
              <a:rPr lang="en-US" sz="3200" dirty="0"/>
              <a:t>c. Which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63C06D-F826-4397-A04E-A2BB4A893E43}"/>
              </a:ext>
            </a:extLst>
          </p:cNvPr>
          <p:cNvSpPr txBox="1"/>
          <p:nvPr/>
        </p:nvSpPr>
        <p:spPr>
          <a:xfrm>
            <a:off x="2046514" y="3561193"/>
            <a:ext cx="79683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 is he angry?</a:t>
            </a:r>
          </a:p>
          <a:p>
            <a:r>
              <a:rPr lang="en-US" sz="3200" dirty="0"/>
              <a:t>Because he has to solve a problem.</a:t>
            </a:r>
          </a:p>
          <a:p>
            <a:r>
              <a:rPr lang="en-US" sz="3200" dirty="0"/>
              <a:t>a. How</a:t>
            </a:r>
          </a:p>
          <a:p>
            <a:r>
              <a:rPr lang="en-US" sz="3200" dirty="0"/>
              <a:t>b. Why</a:t>
            </a:r>
          </a:p>
          <a:p>
            <a:r>
              <a:rPr lang="en-US" sz="3200" dirty="0"/>
              <a:t>c. When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A6489D-99D1-45D1-8184-76778CCB6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542" y="2173221"/>
            <a:ext cx="1469263" cy="73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366195-47F9-4FE3-B49F-CF3FF7FAF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542" y="5522972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D530F-8188-4953-A1E7-A288B58BF148}"/>
              </a:ext>
            </a:extLst>
          </p:cNvPr>
          <p:cNvSpPr txBox="1"/>
          <p:nvPr/>
        </p:nvSpPr>
        <p:spPr>
          <a:xfrm>
            <a:off x="1970314" y="339022"/>
            <a:ext cx="79248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_____________does he have lunch?</a:t>
            </a:r>
          </a:p>
          <a:p>
            <a:r>
              <a:rPr lang="en-US" sz="3200" dirty="0"/>
              <a:t>He has lunch at 2 o’clock.</a:t>
            </a:r>
          </a:p>
          <a:p>
            <a:r>
              <a:rPr lang="en-US" sz="3200" dirty="0"/>
              <a:t>a.  How much</a:t>
            </a:r>
          </a:p>
          <a:p>
            <a:r>
              <a:rPr lang="en-US" sz="3200" dirty="0"/>
              <a:t>b.  What time</a:t>
            </a:r>
          </a:p>
          <a:p>
            <a:r>
              <a:rPr lang="en-US" sz="3200" dirty="0"/>
              <a:t>c.  How many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42EE0-15FD-4DCE-A2F0-9B142A2C9F54}"/>
              </a:ext>
            </a:extLst>
          </p:cNvPr>
          <p:cNvSpPr txBox="1"/>
          <p:nvPr/>
        </p:nvSpPr>
        <p:spPr>
          <a:xfrm>
            <a:off x="1883228" y="3670051"/>
            <a:ext cx="84255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____________does she skip the rope?</a:t>
            </a:r>
          </a:p>
          <a:p>
            <a:r>
              <a:rPr lang="en-US" sz="3200" dirty="0"/>
              <a:t>She skips the rope on Mondays.</a:t>
            </a:r>
          </a:p>
          <a:p>
            <a:r>
              <a:rPr lang="en-US" sz="3200" dirty="0"/>
              <a:t>a. Where</a:t>
            </a:r>
          </a:p>
          <a:p>
            <a:r>
              <a:rPr lang="en-US" sz="3200" dirty="0"/>
              <a:t>b.  How may</a:t>
            </a:r>
          </a:p>
          <a:p>
            <a:r>
              <a:rPr lang="en-US" sz="3200" dirty="0"/>
              <a:t>c.  When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F95124-268D-4AC1-991C-888D75AF5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834" y="2268143"/>
            <a:ext cx="1475360" cy="79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134BBC-8C9C-46F5-9E41-3F6F378CD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320" y="6134454"/>
            <a:ext cx="1475360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1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3384</TotalTime>
  <Words>561</Words>
  <Application>Microsoft Office PowerPoint</Application>
  <PresentationFormat>Widescreen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Courier New</vt:lpstr>
      <vt:lpstr>Palatino Linotype</vt:lpstr>
      <vt:lpstr>Wingdings</vt:lpstr>
      <vt:lpstr>Company background presentation</vt:lpstr>
      <vt:lpstr>Questions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Words</dc:title>
  <dc:creator>Amina Tiger</dc:creator>
  <cp:lastModifiedBy>Amina Tiger</cp:lastModifiedBy>
  <cp:revision>10</cp:revision>
  <dcterms:created xsi:type="dcterms:W3CDTF">2020-12-07T19:21:31Z</dcterms:created>
  <dcterms:modified xsi:type="dcterms:W3CDTF">2020-12-13T17:59:32Z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