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8" r:id="rId3"/>
    <p:sldId id="259" r:id="rId4"/>
    <p:sldId id="279" r:id="rId5"/>
    <p:sldId id="271" r:id="rId6"/>
    <p:sldId id="280" r:id="rId7"/>
    <p:sldId id="272" r:id="rId8"/>
    <p:sldId id="278" r:id="rId9"/>
    <p:sldId id="273" r:id="rId10"/>
    <p:sldId id="260" r:id="rId11"/>
    <p:sldId id="277" r:id="rId12"/>
    <p:sldId id="274" r:id="rId13"/>
    <p:sldId id="275" r:id="rId14"/>
    <p:sldId id="276" r:id="rId15"/>
    <p:sldId id="25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9" d="100"/>
          <a:sy n="49" d="100"/>
        </p:scale>
        <p:origin x="82" y="8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ina Tiger" userId="aece7710be4727ed" providerId="LiveId" clId="{70E20B02-9E31-4F25-BF9E-445C2F92B2D0}"/>
    <pc:docChg chg="undo custSel addSld delSld modSld sldOrd">
      <pc:chgData name="Amina Tiger" userId="aece7710be4727ed" providerId="LiveId" clId="{70E20B02-9E31-4F25-BF9E-445C2F92B2D0}" dt="2021-05-09T18:51:23.938" v="431" actId="1076"/>
      <pc:docMkLst>
        <pc:docMk/>
      </pc:docMkLst>
      <pc:sldChg chg="addSp modSp mod modAnim">
        <pc:chgData name="Amina Tiger" userId="aece7710be4727ed" providerId="LiveId" clId="{70E20B02-9E31-4F25-BF9E-445C2F92B2D0}" dt="2021-05-04T00:21:35.296" v="45" actId="1076"/>
        <pc:sldMkLst>
          <pc:docMk/>
          <pc:sldMk cId="4135240005" sldId="258"/>
        </pc:sldMkLst>
        <pc:graphicFrameChg chg="add mod modGraphic">
          <ac:chgData name="Amina Tiger" userId="aece7710be4727ed" providerId="LiveId" clId="{70E20B02-9E31-4F25-BF9E-445C2F92B2D0}" dt="2021-05-04T00:21:35.296" v="45" actId="1076"/>
          <ac:graphicFrameMkLst>
            <pc:docMk/>
            <pc:sldMk cId="4135240005" sldId="258"/>
            <ac:graphicFrameMk id="2" creationId="{DDE55A08-FBF1-47CA-9FA7-5018DA6162D7}"/>
          </ac:graphicFrameMkLst>
        </pc:graphicFrameChg>
      </pc:sldChg>
      <pc:sldChg chg="addSp modSp mod modAnim">
        <pc:chgData name="Amina Tiger" userId="aece7710be4727ed" providerId="LiveId" clId="{70E20B02-9E31-4F25-BF9E-445C2F92B2D0}" dt="2021-05-04T00:19:55.273" v="16"/>
        <pc:sldMkLst>
          <pc:docMk/>
          <pc:sldMk cId="2961368969" sldId="259"/>
        </pc:sldMkLst>
        <pc:graphicFrameChg chg="add mod modGraphic">
          <ac:chgData name="Amina Tiger" userId="aece7710be4727ed" providerId="LiveId" clId="{70E20B02-9E31-4F25-BF9E-445C2F92B2D0}" dt="2021-05-04T00:19:39.132" v="13" actId="1076"/>
          <ac:graphicFrameMkLst>
            <pc:docMk/>
            <pc:sldMk cId="2961368969" sldId="259"/>
            <ac:graphicFrameMk id="2" creationId="{3449886A-D533-4983-A286-34E76BA9C1EA}"/>
          </ac:graphicFrameMkLst>
        </pc:graphicFrameChg>
      </pc:sldChg>
      <pc:sldChg chg="addSp modSp mod ord">
        <pc:chgData name="Amina Tiger" userId="aece7710be4727ed" providerId="LiveId" clId="{70E20B02-9E31-4F25-BF9E-445C2F92B2D0}" dt="2021-05-09T18:49:04.403" v="421" actId="1076"/>
        <pc:sldMkLst>
          <pc:docMk/>
          <pc:sldMk cId="1359105205" sldId="260"/>
        </pc:sldMkLst>
        <pc:spChg chg="add mod">
          <ac:chgData name="Amina Tiger" userId="aece7710be4727ed" providerId="LiveId" clId="{70E20B02-9E31-4F25-BF9E-445C2F92B2D0}" dt="2021-05-04T00:22:41.684" v="52" actId="1076"/>
          <ac:spMkLst>
            <pc:docMk/>
            <pc:sldMk cId="1359105205" sldId="260"/>
            <ac:spMk id="2" creationId="{E98A8B53-1A39-4634-8346-F1EC10892F78}"/>
          </ac:spMkLst>
        </pc:spChg>
        <pc:spChg chg="add mod">
          <ac:chgData name="Amina Tiger" userId="aece7710be4727ed" providerId="LiveId" clId="{70E20B02-9E31-4F25-BF9E-445C2F92B2D0}" dt="2021-05-04T00:25:15.141" v="76" actId="207"/>
          <ac:spMkLst>
            <pc:docMk/>
            <pc:sldMk cId="1359105205" sldId="260"/>
            <ac:spMk id="3" creationId="{BE9CBB48-B3CA-4638-86CB-18CC60F88F91}"/>
          </ac:spMkLst>
        </pc:spChg>
        <pc:picChg chg="add mod">
          <ac:chgData name="Amina Tiger" userId="aece7710be4727ed" providerId="LiveId" clId="{70E20B02-9E31-4F25-BF9E-445C2F92B2D0}" dt="2021-05-09T18:49:04.403" v="421" actId="1076"/>
          <ac:picMkLst>
            <pc:docMk/>
            <pc:sldMk cId="1359105205" sldId="260"/>
            <ac:picMk id="7170" creationId="{7AC54E94-65D6-4ABB-B0AB-F3743D85D4BA}"/>
          </ac:picMkLst>
        </pc:picChg>
      </pc:sldChg>
      <pc:sldChg chg="del">
        <pc:chgData name="Amina Tiger" userId="aece7710be4727ed" providerId="LiveId" clId="{70E20B02-9E31-4F25-BF9E-445C2F92B2D0}" dt="2021-05-04T00:54:26.663" v="198" actId="47"/>
        <pc:sldMkLst>
          <pc:docMk/>
          <pc:sldMk cId="1275302117" sldId="261"/>
        </pc:sldMkLst>
      </pc:sldChg>
      <pc:sldChg chg="del">
        <pc:chgData name="Amina Tiger" userId="aece7710be4727ed" providerId="LiveId" clId="{70E20B02-9E31-4F25-BF9E-445C2F92B2D0}" dt="2021-05-04T00:54:27.621" v="199" actId="47"/>
        <pc:sldMkLst>
          <pc:docMk/>
          <pc:sldMk cId="1299105959" sldId="262"/>
        </pc:sldMkLst>
      </pc:sldChg>
      <pc:sldChg chg="del">
        <pc:chgData name="Amina Tiger" userId="aece7710be4727ed" providerId="LiveId" clId="{70E20B02-9E31-4F25-BF9E-445C2F92B2D0}" dt="2021-05-04T00:23:53.197" v="64" actId="47"/>
        <pc:sldMkLst>
          <pc:docMk/>
          <pc:sldMk cId="1996478197" sldId="263"/>
        </pc:sldMkLst>
      </pc:sldChg>
      <pc:sldChg chg="del">
        <pc:chgData name="Amina Tiger" userId="aece7710be4727ed" providerId="LiveId" clId="{70E20B02-9E31-4F25-BF9E-445C2F92B2D0}" dt="2021-05-04T00:23:54.909" v="65" actId="47"/>
        <pc:sldMkLst>
          <pc:docMk/>
          <pc:sldMk cId="2107019950" sldId="264"/>
        </pc:sldMkLst>
      </pc:sldChg>
      <pc:sldChg chg="del">
        <pc:chgData name="Amina Tiger" userId="aece7710be4727ed" providerId="LiveId" clId="{70E20B02-9E31-4F25-BF9E-445C2F92B2D0}" dt="2021-05-04T00:23:56.372" v="66" actId="47"/>
        <pc:sldMkLst>
          <pc:docMk/>
          <pc:sldMk cId="1082794875" sldId="265"/>
        </pc:sldMkLst>
      </pc:sldChg>
      <pc:sldChg chg="del">
        <pc:chgData name="Amina Tiger" userId="aece7710be4727ed" providerId="LiveId" clId="{70E20B02-9E31-4F25-BF9E-445C2F92B2D0}" dt="2021-05-04T00:54:28.240" v="200" actId="47"/>
        <pc:sldMkLst>
          <pc:docMk/>
          <pc:sldMk cId="926675659" sldId="266"/>
        </pc:sldMkLst>
      </pc:sldChg>
      <pc:sldChg chg="del">
        <pc:chgData name="Amina Tiger" userId="aece7710be4727ed" providerId="LiveId" clId="{70E20B02-9E31-4F25-BF9E-445C2F92B2D0}" dt="2021-05-04T00:23:46.663" v="60" actId="47"/>
        <pc:sldMkLst>
          <pc:docMk/>
          <pc:sldMk cId="4203458949" sldId="267"/>
        </pc:sldMkLst>
      </pc:sldChg>
      <pc:sldChg chg="del">
        <pc:chgData name="Amina Tiger" userId="aece7710be4727ed" providerId="LiveId" clId="{70E20B02-9E31-4F25-BF9E-445C2F92B2D0}" dt="2021-05-04T00:23:47.569" v="61" actId="47"/>
        <pc:sldMkLst>
          <pc:docMk/>
          <pc:sldMk cId="3630480067" sldId="268"/>
        </pc:sldMkLst>
      </pc:sldChg>
      <pc:sldChg chg="del">
        <pc:chgData name="Amina Tiger" userId="aece7710be4727ed" providerId="LiveId" clId="{70E20B02-9E31-4F25-BF9E-445C2F92B2D0}" dt="2021-05-04T00:23:48.315" v="62" actId="47"/>
        <pc:sldMkLst>
          <pc:docMk/>
          <pc:sldMk cId="3397994966" sldId="269"/>
        </pc:sldMkLst>
      </pc:sldChg>
      <pc:sldChg chg="del">
        <pc:chgData name="Amina Tiger" userId="aece7710be4727ed" providerId="LiveId" clId="{70E20B02-9E31-4F25-BF9E-445C2F92B2D0}" dt="2021-05-04T00:23:49.093" v="63" actId="47"/>
        <pc:sldMkLst>
          <pc:docMk/>
          <pc:sldMk cId="1027133735" sldId="270"/>
        </pc:sldMkLst>
      </pc:sldChg>
      <pc:sldChg chg="addSp modSp add mod">
        <pc:chgData name="Amina Tiger" userId="aece7710be4727ed" providerId="LiveId" clId="{70E20B02-9E31-4F25-BF9E-445C2F92B2D0}" dt="2021-05-09T18:44:33.787" v="408" actId="1076"/>
        <pc:sldMkLst>
          <pc:docMk/>
          <pc:sldMk cId="1704143708" sldId="271"/>
        </pc:sldMkLst>
        <pc:spChg chg="add mod">
          <ac:chgData name="Amina Tiger" userId="aece7710be4727ed" providerId="LiveId" clId="{70E20B02-9E31-4F25-BF9E-445C2F92B2D0}" dt="2021-05-04T00:27:36.588" v="91" actId="207"/>
          <ac:spMkLst>
            <pc:docMk/>
            <pc:sldMk cId="1704143708" sldId="271"/>
            <ac:spMk id="3" creationId="{20C499EC-3ADD-4549-BAAD-769ED205E671}"/>
          </ac:spMkLst>
        </pc:spChg>
        <pc:picChg chg="add mod">
          <ac:chgData name="Amina Tiger" userId="aece7710be4727ed" providerId="LiveId" clId="{70E20B02-9E31-4F25-BF9E-445C2F92B2D0}" dt="2021-05-09T18:44:33.787" v="408" actId="1076"/>
          <ac:picMkLst>
            <pc:docMk/>
            <pc:sldMk cId="1704143708" sldId="271"/>
            <ac:picMk id="2050" creationId="{980E0087-4D0F-4FEF-91EE-144F4C38FA20}"/>
          </ac:picMkLst>
        </pc:picChg>
      </pc:sldChg>
      <pc:sldChg chg="addSp modSp add mod">
        <pc:chgData name="Amina Tiger" userId="aece7710be4727ed" providerId="LiveId" clId="{70E20B02-9E31-4F25-BF9E-445C2F92B2D0}" dt="2021-05-09T18:46:49.651" v="413" actId="1076"/>
        <pc:sldMkLst>
          <pc:docMk/>
          <pc:sldMk cId="1980850628" sldId="272"/>
        </pc:sldMkLst>
        <pc:spChg chg="add mod">
          <ac:chgData name="Amina Tiger" userId="aece7710be4727ed" providerId="LiveId" clId="{70E20B02-9E31-4F25-BF9E-445C2F92B2D0}" dt="2021-05-04T00:29:18.233" v="101" actId="1076"/>
          <ac:spMkLst>
            <pc:docMk/>
            <pc:sldMk cId="1980850628" sldId="272"/>
            <ac:spMk id="3" creationId="{688466D4-2BE4-4791-AB1A-D58594EAEEFE}"/>
          </ac:spMkLst>
        </pc:spChg>
        <pc:picChg chg="add mod">
          <ac:chgData name="Amina Tiger" userId="aece7710be4727ed" providerId="LiveId" clId="{70E20B02-9E31-4F25-BF9E-445C2F92B2D0}" dt="2021-05-09T18:46:49.651" v="413" actId="1076"/>
          <ac:picMkLst>
            <pc:docMk/>
            <pc:sldMk cId="1980850628" sldId="272"/>
            <ac:picMk id="4098" creationId="{BB43EEFF-1D5E-4541-821E-F2CAF2EA4AA2}"/>
          </ac:picMkLst>
        </pc:picChg>
      </pc:sldChg>
      <pc:sldChg chg="addSp modSp add mod ord">
        <pc:chgData name="Amina Tiger" userId="aece7710be4727ed" providerId="LiveId" clId="{70E20B02-9E31-4F25-BF9E-445C2F92B2D0}" dt="2021-05-09T18:47:57.524" v="419" actId="1076"/>
        <pc:sldMkLst>
          <pc:docMk/>
          <pc:sldMk cId="273754548" sldId="273"/>
        </pc:sldMkLst>
        <pc:spChg chg="add mod">
          <ac:chgData name="Amina Tiger" userId="aece7710be4727ed" providerId="LiveId" clId="{70E20B02-9E31-4F25-BF9E-445C2F92B2D0}" dt="2021-05-04T00:40:57.365" v="132" actId="1076"/>
          <ac:spMkLst>
            <pc:docMk/>
            <pc:sldMk cId="273754548" sldId="273"/>
            <ac:spMk id="3" creationId="{5A560EC2-2474-4AFA-AE1A-BD8BFA1D7CE6}"/>
          </ac:spMkLst>
        </pc:spChg>
        <pc:picChg chg="add mod">
          <ac:chgData name="Amina Tiger" userId="aece7710be4727ed" providerId="LiveId" clId="{70E20B02-9E31-4F25-BF9E-445C2F92B2D0}" dt="2021-05-09T18:47:57.524" v="419" actId="1076"/>
          <ac:picMkLst>
            <pc:docMk/>
            <pc:sldMk cId="273754548" sldId="273"/>
            <ac:picMk id="6146" creationId="{C354727A-9ABF-4E34-9C83-0DD2B255A3A4}"/>
          </ac:picMkLst>
        </pc:picChg>
      </pc:sldChg>
      <pc:sldChg chg="addSp modSp add mod">
        <pc:chgData name="Amina Tiger" userId="aece7710be4727ed" providerId="LiveId" clId="{70E20B02-9E31-4F25-BF9E-445C2F92B2D0}" dt="2021-05-09T18:50:44.148" v="427" actId="1076"/>
        <pc:sldMkLst>
          <pc:docMk/>
          <pc:sldMk cId="4169028686" sldId="274"/>
        </pc:sldMkLst>
        <pc:spChg chg="add mod">
          <ac:chgData name="Amina Tiger" userId="aece7710be4727ed" providerId="LiveId" clId="{70E20B02-9E31-4F25-BF9E-445C2F92B2D0}" dt="2021-05-04T00:30:28.883" v="110" actId="1076"/>
          <ac:spMkLst>
            <pc:docMk/>
            <pc:sldMk cId="4169028686" sldId="274"/>
            <ac:spMk id="3" creationId="{83AAA044-47BB-46E5-AE84-3D3415CF0B79}"/>
          </ac:spMkLst>
        </pc:spChg>
        <pc:picChg chg="add mod">
          <ac:chgData name="Amina Tiger" userId="aece7710be4727ed" providerId="LiveId" clId="{70E20B02-9E31-4F25-BF9E-445C2F92B2D0}" dt="2021-05-09T18:50:44.148" v="427" actId="1076"/>
          <ac:picMkLst>
            <pc:docMk/>
            <pc:sldMk cId="4169028686" sldId="274"/>
            <ac:picMk id="9218" creationId="{E2904812-DCF5-4161-8A26-FF13C86046CA}"/>
          </ac:picMkLst>
        </pc:picChg>
      </pc:sldChg>
      <pc:sldChg chg="addSp modSp add mod">
        <pc:chgData name="Amina Tiger" userId="aece7710be4727ed" providerId="LiveId" clId="{70E20B02-9E31-4F25-BF9E-445C2F92B2D0}" dt="2021-05-09T18:51:23.938" v="431" actId="1076"/>
        <pc:sldMkLst>
          <pc:docMk/>
          <pc:sldMk cId="1192482892" sldId="275"/>
        </pc:sldMkLst>
        <pc:spChg chg="add mod">
          <ac:chgData name="Amina Tiger" userId="aece7710be4727ed" providerId="LiveId" clId="{70E20B02-9E31-4F25-BF9E-445C2F92B2D0}" dt="2021-05-04T00:33:03.095" v="122" actId="1076"/>
          <ac:spMkLst>
            <pc:docMk/>
            <pc:sldMk cId="1192482892" sldId="275"/>
            <ac:spMk id="3" creationId="{AF37004C-737A-406E-8A25-E584CDD04D79}"/>
          </ac:spMkLst>
        </pc:spChg>
        <pc:picChg chg="add mod">
          <ac:chgData name="Amina Tiger" userId="aece7710be4727ed" providerId="LiveId" clId="{70E20B02-9E31-4F25-BF9E-445C2F92B2D0}" dt="2021-05-09T18:51:23.938" v="431" actId="1076"/>
          <ac:picMkLst>
            <pc:docMk/>
            <pc:sldMk cId="1192482892" sldId="275"/>
            <ac:picMk id="10242" creationId="{B135FB84-9D03-44FB-AC5C-46C5EDFBD48A}"/>
          </ac:picMkLst>
        </pc:picChg>
      </pc:sldChg>
      <pc:sldChg chg="addSp modSp add mod ord">
        <pc:chgData name="Amina Tiger" userId="aece7710be4727ed" providerId="LiveId" clId="{70E20B02-9E31-4F25-BF9E-445C2F92B2D0}" dt="2021-05-04T00:53:18.529" v="197"/>
        <pc:sldMkLst>
          <pc:docMk/>
          <pc:sldMk cId="351947215" sldId="276"/>
        </pc:sldMkLst>
        <pc:spChg chg="add mod">
          <ac:chgData name="Amina Tiger" userId="aece7710be4727ed" providerId="LiveId" clId="{70E20B02-9E31-4F25-BF9E-445C2F92B2D0}" dt="2021-05-04T00:53:06.599" v="195" actId="1076"/>
          <ac:spMkLst>
            <pc:docMk/>
            <pc:sldMk cId="351947215" sldId="276"/>
            <ac:spMk id="3" creationId="{DDD6BF03-67EA-4C6C-8473-BF4815B414FA}"/>
          </ac:spMkLst>
        </pc:spChg>
      </pc:sldChg>
      <pc:sldChg chg="addSp modSp add mod ord">
        <pc:chgData name="Amina Tiger" userId="aece7710be4727ed" providerId="LiveId" clId="{70E20B02-9E31-4F25-BF9E-445C2F92B2D0}" dt="2021-05-09T18:49:40.137" v="424" actId="1076"/>
        <pc:sldMkLst>
          <pc:docMk/>
          <pc:sldMk cId="3296367089" sldId="277"/>
        </pc:sldMkLst>
        <pc:spChg chg="add mod">
          <ac:chgData name="Amina Tiger" userId="aece7710be4727ed" providerId="LiveId" clId="{70E20B02-9E31-4F25-BF9E-445C2F92B2D0}" dt="2021-05-04T00:55:39.184" v="213" actId="207"/>
          <ac:spMkLst>
            <pc:docMk/>
            <pc:sldMk cId="3296367089" sldId="277"/>
            <ac:spMk id="3" creationId="{FAE35190-466A-4D20-A7B4-A43AEEA02C23}"/>
          </ac:spMkLst>
        </pc:spChg>
        <pc:picChg chg="add mod">
          <ac:chgData name="Amina Tiger" userId="aece7710be4727ed" providerId="LiveId" clId="{70E20B02-9E31-4F25-BF9E-445C2F92B2D0}" dt="2021-05-09T18:49:40.137" v="424" actId="1076"/>
          <ac:picMkLst>
            <pc:docMk/>
            <pc:sldMk cId="3296367089" sldId="277"/>
            <ac:picMk id="8194" creationId="{601F06E0-93FD-43C5-B02D-DD89658C0002}"/>
          </ac:picMkLst>
        </pc:picChg>
      </pc:sldChg>
      <pc:sldChg chg="addSp modSp add mod ord">
        <pc:chgData name="Amina Tiger" userId="aece7710be4727ed" providerId="LiveId" clId="{70E20B02-9E31-4F25-BF9E-445C2F92B2D0}" dt="2021-05-09T18:47:14.187" v="416" actId="1076"/>
        <pc:sldMkLst>
          <pc:docMk/>
          <pc:sldMk cId="3975803478" sldId="278"/>
        </pc:sldMkLst>
        <pc:spChg chg="add mod">
          <ac:chgData name="Amina Tiger" userId="aece7710be4727ed" providerId="LiveId" clId="{70E20B02-9E31-4F25-BF9E-445C2F92B2D0}" dt="2021-05-04T00:58:51.429" v="266" actId="1076"/>
          <ac:spMkLst>
            <pc:docMk/>
            <pc:sldMk cId="3975803478" sldId="278"/>
            <ac:spMk id="3" creationId="{D387AAAC-066C-4823-A962-4118C69DA516}"/>
          </ac:spMkLst>
        </pc:spChg>
        <pc:picChg chg="add mod">
          <ac:chgData name="Amina Tiger" userId="aece7710be4727ed" providerId="LiveId" clId="{70E20B02-9E31-4F25-BF9E-445C2F92B2D0}" dt="2021-05-09T18:47:14.187" v="416" actId="1076"/>
          <ac:picMkLst>
            <pc:docMk/>
            <pc:sldMk cId="3975803478" sldId="278"/>
            <ac:picMk id="5122" creationId="{0D07FEB4-358F-4FE6-8999-DD351DF3EA59}"/>
          </ac:picMkLst>
        </pc:picChg>
      </pc:sldChg>
      <pc:sldChg chg="addSp modSp add mod ord">
        <pc:chgData name="Amina Tiger" userId="aece7710be4727ed" providerId="LiveId" clId="{70E20B02-9E31-4F25-BF9E-445C2F92B2D0}" dt="2021-05-09T18:43:38.211" v="404" actId="1076"/>
        <pc:sldMkLst>
          <pc:docMk/>
          <pc:sldMk cId="336604530" sldId="279"/>
        </pc:sldMkLst>
        <pc:spChg chg="add mod">
          <ac:chgData name="Amina Tiger" userId="aece7710be4727ed" providerId="LiveId" clId="{70E20B02-9E31-4F25-BF9E-445C2F92B2D0}" dt="2021-05-04T01:01:36.897" v="368" actId="207"/>
          <ac:spMkLst>
            <pc:docMk/>
            <pc:sldMk cId="336604530" sldId="279"/>
            <ac:spMk id="3" creationId="{9502E40A-D160-42A0-B2D2-D4D47A669102}"/>
          </ac:spMkLst>
        </pc:spChg>
        <pc:picChg chg="add mod">
          <ac:chgData name="Amina Tiger" userId="aece7710be4727ed" providerId="LiveId" clId="{70E20B02-9E31-4F25-BF9E-445C2F92B2D0}" dt="2021-05-09T18:43:38.211" v="404" actId="1076"/>
          <ac:picMkLst>
            <pc:docMk/>
            <pc:sldMk cId="336604530" sldId="279"/>
            <ac:picMk id="1026" creationId="{BAF89B5A-497E-49BB-B335-C8437174E78B}"/>
          </ac:picMkLst>
        </pc:picChg>
      </pc:sldChg>
      <pc:sldChg chg="addSp modSp add mod ord">
        <pc:chgData name="Amina Tiger" userId="aece7710be4727ed" providerId="LiveId" clId="{70E20B02-9E31-4F25-BF9E-445C2F92B2D0}" dt="2021-05-09T18:45:32.123" v="411" actId="1076"/>
        <pc:sldMkLst>
          <pc:docMk/>
          <pc:sldMk cId="4227283689" sldId="280"/>
        </pc:sldMkLst>
        <pc:spChg chg="add mod">
          <ac:chgData name="Amina Tiger" userId="aece7710be4727ed" providerId="LiveId" clId="{70E20B02-9E31-4F25-BF9E-445C2F92B2D0}" dt="2021-05-04T01:03:12.363" v="393" actId="1076"/>
          <ac:spMkLst>
            <pc:docMk/>
            <pc:sldMk cId="4227283689" sldId="280"/>
            <ac:spMk id="3" creationId="{F43384C0-F012-4E30-ABDD-9E2DA17E3A95}"/>
          </ac:spMkLst>
        </pc:spChg>
        <pc:picChg chg="add mod">
          <ac:chgData name="Amina Tiger" userId="aece7710be4727ed" providerId="LiveId" clId="{70E20B02-9E31-4F25-BF9E-445C2F92B2D0}" dt="2021-05-09T18:45:32.123" v="411" actId="1076"/>
          <ac:picMkLst>
            <pc:docMk/>
            <pc:sldMk cId="4227283689" sldId="280"/>
            <ac:picMk id="3074" creationId="{7C77E390-652C-4E7C-A288-E8D0F403391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flip="none" rotWithShape="1">
          <a:gsLst>
            <a:gs pos="0">
              <a:srgbClr val="B1DDFF"/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2AED8E5B-0D98-4FE1-9B26-D1041E3A89F9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59CD-DA3A-463F-AFEF-A68838A6859B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2A925-E007-46C2-84AB-35EE10DCAD39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2DCB-466C-4061-8D51-D3254DD77FA1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 flip="none" rotWithShape="1">
          <a:gsLst>
            <a:gs pos="0">
              <a:schemeClr val="bg2">
                <a:tint val="80000"/>
                <a:shade val="100000"/>
                <a:satMod val="300000"/>
              </a:schemeClr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bg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642357F-39F6-401C-9FF8-3072724998F3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B09B-D413-414E-B13F-B1984CD8FF65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8F992-55E7-4B2D-A6F1-8C9243CBFE1B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10-BAA6-4256-A2E5-BB66A47D2616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03892-3343-4E4E-B81B-70A099359AD2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32F85-D33A-46AF-9088-5A7400C1018E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rgbClr val="969696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3EB3A624-F501-46A9-B8CA-4949E24E27C8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lang="en-US" sz="1000" kern="12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0C4D3C1-679D-44D8-8A9C-D402CE4EF569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14667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D295B-961D-4114-853C-80DB7A4F9F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sz="4000" b="1" dirty="0">
                <a:latin typeface="Aharoni" pitchFamily="2" charset="-79"/>
                <a:cs typeface="Aharoni" pitchFamily="2" charset="-79"/>
              </a:rPr>
              <a:t> </a:t>
            </a:r>
            <a:r>
              <a:rPr lang="es-ES" b="1" dirty="0">
                <a:latin typeface="Aharoni" pitchFamily="2" charset="-79"/>
                <a:cs typeface="Aharoni" pitchFamily="2" charset="-79"/>
              </a:rPr>
              <a:t>Clauses with because</a:t>
            </a:r>
            <a:br>
              <a:rPr lang="es-ES" b="1" dirty="0">
                <a:latin typeface="Aharoni" pitchFamily="2" charset="-79"/>
                <a:cs typeface="Aharoni" pitchFamily="2" charset="-79"/>
              </a:rPr>
            </a:b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D37E2D-F5B8-4423-B630-D849DA2F31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Amina </a:t>
            </a:r>
            <a:r>
              <a:rPr lang="en-GB" dirty="0" err="1"/>
              <a:t>Akorede</a:t>
            </a:r>
            <a:r>
              <a:rPr lang="en-GB" dirty="0"/>
              <a:t> (2021)</a:t>
            </a:r>
          </a:p>
        </p:txBody>
      </p:sp>
    </p:spTree>
    <p:extLst>
      <p:ext uri="{BB962C8B-B14F-4D97-AF65-F5344CB8AC3E}">
        <p14:creationId xmlns:p14="http://schemas.microsoft.com/office/powerpoint/2010/main" val="167834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8A8B53-1A39-4634-8346-F1EC10892F78}"/>
              </a:ext>
            </a:extLst>
          </p:cNvPr>
          <p:cNvSpPr/>
          <p:nvPr/>
        </p:nvSpPr>
        <p:spPr>
          <a:xfrm>
            <a:off x="3155092" y="430014"/>
            <a:ext cx="50690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s-ES" sz="3600" b="1" dirty="0" err="1">
                <a:latin typeface="+mj-lt"/>
                <a:cs typeface="Aharoni" pitchFamily="2" charset="-79"/>
              </a:rPr>
              <a:t>Clauses</a:t>
            </a:r>
            <a:r>
              <a:rPr lang="es-ES" sz="3600" b="1" dirty="0">
                <a:latin typeface="+mj-lt"/>
                <a:cs typeface="Aharoni" pitchFamily="2" charset="-79"/>
              </a:rPr>
              <a:t> </a:t>
            </a:r>
            <a:r>
              <a:rPr lang="es-ES" sz="3600" b="1" dirty="0" err="1">
                <a:latin typeface="+mj-lt"/>
                <a:cs typeface="Aharoni" pitchFamily="2" charset="-79"/>
              </a:rPr>
              <a:t>with</a:t>
            </a:r>
            <a:r>
              <a:rPr lang="es-ES" sz="3600" b="1" dirty="0">
                <a:latin typeface="+mj-lt"/>
                <a:cs typeface="Aharoni" pitchFamily="2" charset="-79"/>
              </a:rPr>
              <a:t> </a:t>
            </a:r>
            <a:r>
              <a:rPr lang="es-ES" sz="3600" b="1" dirty="0" err="1">
                <a:latin typeface="+mj-lt"/>
                <a:cs typeface="Aharoni" pitchFamily="2" charset="-79"/>
              </a:rPr>
              <a:t>because</a:t>
            </a:r>
            <a:endParaRPr lang="es-ES" sz="3600" b="1" dirty="0">
              <a:latin typeface="+mj-lt"/>
              <a:cs typeface="Aharoni" pitchFamily="2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9CBB48-B3CA-4638-86CB-18CC60F88F91}"/>
              </a:ext>
            </a:extLst>
          </p:cNvPr>
          <p:cNvSpPr/>
          <p:nvPr/>
        </p:nvSpPr>
        <p:spPr>
          <a:xfrm>
            <a:off x="1473200" y="5176987"/>
            <a:ext cx="924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0"/>
              </a:spcBef>
              <a:defRPr/>
            </a:pPr>
            <a:r>
              <a:rPr lang="es-ES" sz="3200" b="1" dirty="0">
                <a:cs typeface="Aharoni" pitchFamily="2" charset="-79"/>
              </a:rPr>
              <a:t>I </a:t>
            </a:r>
            <a:r>
              <a:rPr lang="es-ES" sz="3200" b="1" dirty="0" err="1">
                <a:cs typeface="Aharoni" pitchFamily="2" charset="-79"/>
              </a:rPr>
              <a:t>would</a:t>
            </a:r>
            <a:r>
              <a:rPr lang="es-ES" sz="3200" b="1" dirty="0">
                <a:cs typeface="Aharoni" pitchFamily="2" charset="-79"/>
              </a:rPr>
              <a:t> </a:t>
            </a:r>
            <a:r>
              <a:rPr lang="es-ES" sz="3200" b="1" dirty="0" err="1">
                <a:cs typeface="Aharoni" pitchFamily="2" charset="-79"/>
              </a:rPr>
              <a:t>like</a:t>
            </a:r>
            <a:r>
              <a:rPr lang="es-ES" sz="3200" b="1" dirty="0">
                <a:cs typeface="Aharoni" pitchFamily="2" charset="-79"/>
              </a:rPr>
              <a:t> </a:t>
            </a:r>
            <a:r>
              <a:rPr lang="es-ES" sz="3200" b="1" dirty="0" err="1">
                <a:cs typeface="Aharoni" pitchFamily="2" charset="-79"/>
              </a:rPr>
              <a:t>to</a:t>
            </a:r>
            <a:r>
              <a:rPr lang="es-ES" sz="3200" b="1" dirty="0">
                <a:cs typeface="Aharoni" pitchFamily="2" charset="-79"/>
              </a:rPr>
              <a:t> be a tour </a:t>
            </a:r>
            <a:r>
              <a:rPr lang="es-ES" sz="3200" b="1" dirty="0" err="1">
                <a:cs typeface="Aharoni" pitchFamily="2" charset="-79"/>
              </a:rPr>
              <a:t>guide</a:t>
            </a:r>
            <a:r>
              <a:rPr lang="es-ES" sz="3200" b="1" dirty="0">
                <a:cs typeface="Aharoni" pitchFamily="2" charset="-79"/>
              </a:rPr>
              <a:t> </a:t>
            </a:r>
            <a:r>
              <a:rPr lang="es-ES" sz="3200" b="1" dirty="0" err="1">
                <a:solidFill>
                  <a:srgbClr val="00B050"/>
                </a:solidFill>
                <a:cs typeface="Aharoni" pitchFamily="2" charset="-79"/>
              </a:rPr>
              <a:t>because</a:t>
            </a:r>
            <a:r>
              <a:rPr lang="es-ES" sz="3200" b="1" dirty="0">
                <a:cs typeface="Aharoni" pitchFamily="2" charset="-79"/>
              </a:rPr>
              <a:t> </a:t>
            </a:r>
            <a:r>
              <a:rPr lang="es-ES" sz="3200" b="1" dirty="0" err="1">
                <a:cs typeface="Aharoni" pitchFamily="2" charset="-79"/>
              </a:rPr>
              <a:t>I´m</a:t>
            </a:r>
            <a:r>
              <a:rPr lang="es-ES" sz="3200" b="1" dirty="0">
                <a:cs typeface="Aharoni" pitchFamily="2" charset="-79"/>
              </a:rPr>
              <a:t> </a:t>
            </a:r>
            <a:r>
              <a:rPr lang="es-ES" sz="3200" b="1" dirty="0" err="1">
                <a:solidFill>
                  <a:srgbClr val="00B050"/>
                </a:solidFill>
                <a:cs typeface="Aharoni" pitchFamily="2" charset="-79"/>
              </a:rPr>
              <a:t>good</a:t>
            </a:r>
            <a:r>
              <a:rPr lang="es-ES" sz="3200" b="1" dirty="0">
                <a:solidFill>
                  <a:srgbClr val="00B050"/>
                </a:solidFill>
                <a:cs typeface="Aharoni" pitchFamily="2" charset="-79"/>
              </a:rPr>
              <a:t> at </a:t>
            </a:r>
            <a:r>
              <a:rPr lang="es-ES" sz="3200" b="1" dirty="0" err="1">
                <a:solidFill>
                  <a:srgbClr val="00B050"/>
                </a:solidFill>
                <a:cs typeface="Aharoni" pitchFamily="2" charset="-79"/>
              </a:rPr>
              <a:t>speaking</a:t>
            </a:r>
            <a:r>
              <a:rPr lang="es-ES" sz="3200" b="1" dirty="0">
                <a:solidFill>
                  <a:srgbClr val="00B050"/>
                </a:solidFill>
                <a:cs typeface="Aharoni" pitchFamily="2" charset="-79"/>
              </a:rPr>
              <a:t> </a:t>
            </a:r>
            <a:r>
              <a:rPr lang="es-ES" sz="3200" b="1" dirty="0" err="1">
                <a:cs typeface="Aharoni" pitchFamily="2" charset="-79"/>
              </a:rPr>
              <a:t>with</a:t>
            </a:r>
            <a:r>
              <a:rPr lang="es-ES" sz="3200" b="1" dirty="0">
                <a:cs typeface="Aharoni" pitchFamily="2" charset="-79"/>
              </a:rPr>
              <a:t> </a:t>
            </a:r>
            <a:r>
              <a:rPr lang="es-ES" sz="3200" b="1" dirty="0" err="1">
                <a:cs typeface="Aharoni" pitchFamily="2" charset="-79"/>
              </a:rPr>
              <a:t>people</a:t>
            </a:r>
            <a:r>
              <a:rPr lang="es-ES" sz="3200" b="1" dirty="0">
                <a:cs typeface="Aharoni" pitchFamily="2" charset="-79"/>
              </a:rPr>
              <a:t> .</a:t>
            </a:r>
          </a:p>
        </p:txBody>
      </p:sp>
      <p:pic>
        <p:nvPicPr>
          <p:cNvPr id="7170" name="Picture 2" descr="Tour guide GIFs - Get the best gif on GIFER">
            <a:extLst>
              <a:ext uri="{FF2B5EF4-FFF2-40B4-BE49-F238E27FC236}">
                <a16:creationId xmlns:a16="http://schemas.microsoft.com/office/drawing/2014/main" id="{7AC54E94-65D6-4ABB-B0AB-F3743D85D4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108" y="1276350"/>
            <a:ext cx="4572000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105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8A8B53-1A39-4634-8346-F1EC10892F78}"/>
              </a:ext>
            </a:extLst>
          </p:cNvPr>
          <p:cNvSpPr/>
          <p:nvPr/>
        </p:nvSpPr>
        <p:spPr>
          <a:xfrm>
            <a:off x="3155092" y="430014"/>
            <a:ext cx="50690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s-ES" sz="3600" b="1" dirty="0" err="1">
                <a:latin typeface="+mj-lt"/>
                <a:cs typeface="Aharoni" pitchFamily="2" charset="-79"/>
              </a:rPr>
              <a:t>Clauses</a:t>
            </a:r>
            <a:r>
              <a:rPr lang="es-ES" sz="3600" b="1" dirty="0">
                <a:latin typeface="+mj-lt"/>
                <a:cs typeface="Aharoni" pitchFamily="2" charset="-79"/>
              </a:rPr>
              <a:t> </a:t>
            </a:r>
            <a:r>
              <a:rPr lang="es-ES" sz="3600" b="1" dirty="0" err="1">
                <a:latin typeface="+mj-lt"/>
                <a:cs typeface="Aharoni" pitchFamily="2" charset="-79"/>
              </a:rPr>
              <a:t>with</a:t>
            </a:r>
            <a:r>
              <a:rPr lang="es-ES" sz="3600" b="1" dirty="0">
                <a:latin typeface="+mj-lt"/>
                <a:cs typeface="Aharoni" pitchFamily="2" charset="-79"/>
              </a:rPr>
              <a:t> </a:t>
            </a:r>
            <a:r>
              <a:rPr lang="es-ES" sz="3600" b="1" dirty="0" err="1">
                <a:latin typeface="+mj-lt"/>
                <a:cs typeface="Aharoni" pitchFamily="2" charset="-79"/>
              </a:rPr>
              <a:t>because</a:t>
            </a:r>
            <a:endParaRPr lang="es-ES" sz="3600" b="1" dirty="0">
              <a:latin typeface="+mj-lt"/>
              <a:cs typeface="Aharoni" pitchFamily="2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E35190-466A-4D20-A7B4-A43AEEA02C23}"/>
              </a:ext>
            </a:extLst>
          </p:cNvPr>
          <p:cNvSpPr/>
          <p:nvPr/>
        </p:nvSpPr>
        <p:spPr>
          <a:xfrm>
            <a:off x="1939771" y="5113774"/>
            <a:ext cx="814357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Because</a:t>
            </a:r>
            <a:r>
              <a:rPr lang="en-US" sz="3200" dirty="0"/>
              <a:t> it was </a:t>
            </a:r>
            <a:r>
              <a:rPr lang="en-US" sz="3200" dirty="0">
                <a:solidFill>
                  <a:srgbClr val="00B050"/>
                </a:solidFill>
              </a:rPr>
              <a:t>hot </a:t>
            </a:r>
            <a:r>
              <a:rPr lang="en-US" sz="3200" dirty="0"/>
              <a:t>outside, we decided</a:t>
            </a:r>
          </a:p>
          <a:p>
            <a:r>
              <a:rPr lang="en-US" sz="3200" dirty="0"/>
              <a:t> to go to the pool.</a:t>
            </a:r>
            <a:endParaRPr lang="en-US" sz="3200" b="0" i="0" dirty="0">
              <a:effectLst/>
            </a:endParaRPr>
          </a:p>
        </p:txBody>
      </p:sp>
      <p:pic>
        <p:nvPicPr>
          <p:cNvPr id="8194" name="Picture 2" descr="We Are Wednesday | Fun illustration, Pool art, Illustration art drawing">
            <a:extLst>
              <a:ext uri="{FF2B5EF4-FFF2-40B4-BE49-F238E27FC236}">
                <a16:creationId xmlns:a16="http://schemas.microsoft.com/office/drawing/2014/main" id="{601F06E0-93FD-43C5-B02D-DD89658C00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7" y="1564481"/>
            <a:ext cx="4581525" cy="343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367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8A8B53-1A39-4634-8346-F1EC10892F78}"/>
              </a:ext>
            </a:extLst>
          </p:cNvPr>
          <p:cNvSpPr/>
          <p:nvPr/>
        </p:nvSpPr>
        <p:spPr>
          <a:xfrm>
            <a:off x="3155092" y="430014"/>
            <a:ext cx="50690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s-ES" sz="3600" b="1" dirty="0" err="1">
                <a:latin typeface="+mj-lt"/>
                <a:cs typeface="Aharoni" pitchFamily="2" charset="-79"/>
              </a:rPr>
              <a:t>Clauses</a:t>
            </a:r>
            <a:r>
              <a:rPr lang="es-ES" sz="3600" b="1" dirty="0">
                <a:latin typeface="+mj-lt"/>
                <a:cs typeface="Aharoni" pitchFamily="2" charset="-79"/>
              </a:rPr>
              <a:t> </a:t>
            </a:r>
            <a:r>
              <a:rPr lang="es-ES" sz="3600" b="1" dirty="0" err="1">
                <a:latin typeface="+mj-lt"/>
                <a:cs typeface="Aharoni" pitchFamily="2" charset="-79"/>
              </a:rPr>
              <a:t>with</a:t>
            </a:r>
            <a:r>
              <a:rPr lang="es-ES" sz="3600" b="1" dirty="0">
                <a:latin typeface="+mj-lt"/>
                <a:cs typeface="Aharoni" pitchFamily="2" charset="-79"/>
              </a:rPr>
              <a:t> </a:t>
            </a:r>
            <a:r>
              <a:rPr lang="es-ES" sz="3600" b="1" dirty="0" err="1">
                <a:latin typeface="+mj-lt"/>
                <a:cs typeface="Aharoni" pitchFamily="2" charset="-79"/>
              </a:rPr>
              <a:t>because</a:t>
            </a:r>
            <a:endParaRPr lang="es-ES" sz="3600" b="1" dirty="0">
              <a:latin typeface="+mj-lt"/>
              <a:cs typeface="Aharoni" pitchFamily="2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AAA044-47BB-46E5-AE84-3D3415CF0B79}"/>
              </a:ext>
            </a:extLst>
          </p:cNvPr>
          <p:cNvSpPr/>
          <p:nvPr/>
        </p:nvSpPr>
        <p:spPr>
          <a:xfrm>
            <a:off x="1188720" y="4748778"/>
            <a:ext cx="104851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0"/>
              </a:spcBef>
              <a:defRPr/>
            </a:pPr>
            <a:endParaRPr lang="es-ES" sz="3200" b="1" dirty="0">
              <a:latin typeface="Aharoni" pitchFamily="2" charset="-79"/>
              <a:cs typeface="Aharoni" pitchFamily="2" charset="-79"/>
            </a:endParaRPr>
          </a:p>
          <a:p>
            <a:pPr lvl="0" defTabSz="914400">
              <a:spcBef>
                <a:spcPct val="0"/>
              </a:spcBef>
              <a:defRPr/>
            </a:pPr>
            <a:r>
              <a:rPr lang="es-ES" sz="3200" b="1" dirty="0">
                <a:latin typeface="Aharoni" pitchFamily="2" charset="-79"/>
                <a:cs typeface="Aharoni" pitchFamily="2" charset="-79"/>
              </a:rPr>
              <a:t>I </a:t>
            </a:r>
            <a:r>
              <a:rPr lang="es-ES" sz="3200" b="1" dirty="0" err="1">
                <a:latin typeface="Aharoni" pitchFamily="2" charset="-79"/>
                <a:cs typeface="Aharoni" pitchFamily="2" charset="-79"/>
              </a:rPr>
              <a:t>wouldn´t</a:t>
            </a:r>
            <a:r>
              <a:rPr lang="es-ES" sz="3200" b="1" dirty="0">
                <a:latin typeface="Aharoni" pitchFamily="2" charset="-79"/>
                <a:cs typeface="Aharoni" pitchFamily="2" charset="-79"/>
              </a:rPr>
              <a:t> be a </a:t>
            </a:r>
            <a:r>
              <a:rPr lang="es-ES" sz="3200" b="1" dirty="0" err="1">
                <a:latin typeface="Aharoni" pitchFamily="2" charset="-79"/>
                <a:cs typeface="Aharoni" pitchFamily="2" charset="-79"/>
              </a:rPr>
              <a:t>good</a:t>
            </a:r>
            <a:r>
              <a:rPr lang="es-ES" sz="3200" b="1" dirty="0">
                <a:latin typeface="Aharoni" pitchFamily="2" charset="-79"/>
                <a:cs typeface="Aharoni" pitchFamily="2" charset="-79"/>
              </a:rPr>
              <a:t> doctor</a:t>
            </a:r>
            <a:r>
              <a:rPr lang="es-ES" sz="3200" b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s-ES" sz="3200" b="1" dirty="0" err="1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because</a:t>
            </a:r>
            <a:r>
              <a:rPr lang="es-ES" sz="3200" b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s-ES" sz="3200" b="1" dirty="0">
                <a:latin typeface="Aharoni" pitchFamily="2" charset="-79"/>
                <a:cs typeface="Aharoni" pitchFamily="2" charset="-79"/>
              </a:rPr>
              <a:t>I </a:t>
            </a:r>
            <a:r>
              <a:rPr lang="es-ES" sz="3200" b="1" dirty="0" err="1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can´t</a:t>
            </a:r>
            <a:r>
              <a:rPr lang="es-ES" sz="3200" b="1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 stand </a:t>
            </a:r>
            <a:r>
              <a:rPr lang="es-ES" sz="3200" b="1" dirty="0" err="1">
                <a:latin typeface="Aharoni" pitchFamily="2" charset="-79"/>
                <a:cs typeface="Aharoni" pitchFamily="2" charset="-79"/>
              </a:rPr>
              <a:t>the</a:t>
            </a:r>
            <a:r>
              <a:rPr lang="es-ES" sz="3200" b="1" dirty="0">
                <a:latin typeface="Aharoni" pitchFamily="2" charset="-79"/>
                <a:cs typeface="Aharoni" pitchFamily="2" charset="-79"/>
              </a:rPr>
              <a:t> </a:t>
            </a:r>
            <a:r>
              <a:rPr lang="es-ES" sz="3200" b="1" dirty="0" err="1">
                <a:latin typeface="Aharoni" pitchFamily="2" charset="-79"/>
                <a:cs typeface="Aharoni" pitchFamily="2" charset="-79"/>
              </a:rPr>
              <a:t>sight</a:t>
            </a:r>
            <a:r>
              <a:rPr lang="es-ES" sz="3200" b="1" dirty="0">
                <a:latin typeface="Aharoni" pitchFamily="2" charset="-79"/>
                <a:cs typeface="Aharoni" pitchFamily="2" charset="-79"/>
              </a:rPr>
              <a:t> </a:t>
            </a:r>
            <a:r>
              <a:rPr lang="es-ES" sz="3200" b="1" dirty="0" err="1">
                <a:latin typeface="Aharoni" pitchFamily="2" charset="-79"/>
                <a:cs typeface="Aharoni" pitchFamily="2" charset="-79"/>
              </a:rPr>
              <a:t>of</a:t>
            </a:r>
            <a:r>
              <a:rPr lang="es-ES" sz="3200" b="1" dirty="0">
                <a:latin typeface="Aharoni" pitchFamily="2" charset="-79"/>
                <a:cs typeface="Aharoni" pitchFamily="2" charset="-79"/>
              </a:rPr>
              <a:t> </a:t>
            </a:r>
            <a:r>
              <a:rPr lang="es-ES" sz="3200" b="1" dirty="0" err="1">
                <a:latin typeface="Aharoni" pitchFamily="2" charset="-79"/>
                <a:cs typeface="Aharoni" pitchFamily="2" charset="-79"/>
              </a:rPr>
              <a:t>blood</a:t>
            </a:r>
            <a:r>
              <a:rPr lang="es-ES" sz="3200" b="1" dirty="0">
                <a:latin typeface="Aharoni" pitchFamily="2" charset="-79"/>
                <a:cs typeface="Aharoni" pitchFamily="2" charset="-79"/>
              </a:rPr>
              <a:t>.</a:t>
            </a:r>
          </a:p>
        </p:txBody>
      </p:sp>
      <p:pic>
        <p:nvPicPr>
          <p:cNvPr id="9218" name="Picture 2" descr="Sangre asustado scared GIF on GIFER - by Malarn">
            <a:extLst>
              <a:ext uri="{FF2B5EF4-FFF2-40B4-BE49-F238E27FC236}">
                <a16:creationId xmlns:a16="http://schemas.microsoft.com/office/drawing/2014/main" id="{E2904812-DCF5-4161-8A26-FF13C86046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1612106"/>
            <a:ext cx="5448300" cy="306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028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8A8B53-1A39-4634-8346-F1EC10892F78}"/>
              </a:ext>
            </a:extLst>
          </p:cNvPr>
          <p:cNvSpPr/>
          <p:nvPr/>
        </p:nvSpPr>
        <p:spPr>
          <a:xfrm>
            <a:off x="3155092" y="430014"/>
            <a:ext cx="50690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s-ES" sz="3600" b="1" dirty="0" err="1">
                <a:latin typeface="+mj-lt"/>
                <a:cs typeface="Aharoni" pitchFamily="2" charset="-79"/>
              </a:rPr>
              <a:t>Clauses</a:t>
            </a:r>
            <a:r>
              <a:rPr lang="es-ES" sz="3600" b="1" dirty="0">
                <a:latin typeface="+mj-lt"/>
                <a:cs typeface="Aharoni" pitchFamily="2" charset="-79"/>
              </a:rPr>
              <a:t> </a:t>
            </a:r>
            <a:r>
              <a:rPr lang="es-ES" sz="3600" b="1" dirty="0" err="1">
                <a:latin typeface="+mj-lt"/>
                <a:cs typeface="Aharoni" pitchFamily="2" charset="-79"/>
              </a:rPr>
              <a:t>with</a:t>
            </a:r>
            <a:r>
              <a:rPr lang="es-ES" sz="3600" b="1" dirty="0">
                <a:latin typeface="+mj-lt"/>
                <a:cs typeface="Aharoni" pitchFamily="2" charset="-79"/>
              </a:rPr>
              <a:t> </a:t>
            </a:r>
            <a:r>
              <a:rPr lang="es-ES" sz="3600" b="1" dirty="0" err="1">
                <a:latin typeface="+mj-lt"/>
                <a:cs typeface="Aharoni" pitchFamily="2" charset="-79"/>
              </a:rPr>
              <a:t>because</a:t>
            </a:r>
            <a:endParaRPr lang="es-ES" sz="3600" b="1" dirty="0">
              <a:latin typeface="+mj-lt"/>
              <a:cs typeface="Aharoni" pitchFamily="2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37004C-737A-406E-8A25-E584CDD04D79}"/>
              </a:ext>
            </a:extLst>
          </p:cNvPr>
          <p:cNvSpPr/>
          <p:nvPr/>
        </p:nvSpPr>
        <p:spPr>
          <a:xfrm>
            <a:off x="1290320" y="4858326"/>
            <a:ext cx="99161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0"/>
              </a:spcBef>
              <a:defRPr/>
            </a:pPr>
            <a:endParaRPr lang="es-ES" sz="3200" b="1" dirty="0">
              <a:cs typeface="Aharoni" pitchFamily="2" charset="-79"/>
            </a:endParaRPr>
          </a:p>
          <a:p>
            <a:pPr lvl="0" defTabSz="914400">
              <a:spcBef>
                <a:spcPct val="0"/>
              </a:spcBef>
              <a:defRPr/>
            </a:pPr>
            <a:r>
              <a:rPr lang="es-ES" sz="3200" b="1" dirty="0">
                <a:cs typeface="Aharoni" pitchFamily="2" charset="-79"/>
              </a:rPr>
              <a:t>I </a:t>
            </a:r>
            <a:r>
              <a:rPr lang="es-ES" sz="3200" b="1" dirty="0" err="1">
                <a:cs typeface="Aharoni" pitchFamily="2" charset="-79"/>
              </a:rPr>
              <a:t>would</a:t>
            </a:r>
            <a:r>
              <a:rPr lang="es-ES" sz="3200" b="1" dirty="0">
                <a:cs typeface="Aharoni" pitchFamily="2" charset="-79"/>
              </a:rPr>
              <a:t> </a:t>
            </a:r>
            <a:r>
              <a:rPr lang="es-ES" sz="3200" b="1" dirty="0" err="1">
                <a:cs typeface="Aharoni" pitchFamily="2" charset="-79"/>
              </a:rPr>
              <a:t>make</a:t>
            </a:r>
            <a:r>
              <a:rPr lang="es-ES" sz="3200" b="1" dirty="0">
                <a:cs typeface="Aharoni" pitchFamily="2" charset="-79"/>
              </a:rPr>
              <a:t> a </a:t>
            </a:r>
            <a:r>
              <a:rPr lang="es-ES" sz="3200" b="1" dirty="0" err="1">
                <a:cs typeface="Aharoni" pitchFamily="2" charset="-79"/>
              </a:rPr>
              <a:t>good</a:t>
            </a:r>
            <a:r>
              <a:rPr lang="es-ES" sz="3200" b="1" dirty="0">
                <a:cs typeface="Aharoni" pitchFamily="2" charset="-79"/>
              </a:rPr>
              <a:t> </a:t>
            </a:r>
            <a:r>
              <a:rPr lang="es-ES" sz="3200" b="1" dirty="0" err="1">
                <a:cs typeface="Aharoni" pitchFamily="2" charset="-79"/>
              </a:rPr>
              <a:t>lawyer</a:t>
            </a:r>
            <a:r>
              <a:rPr lang="es-ES" sz="3200" b="1" dirty="0">
                <a:cs typeface="Aharoni" pitchFamily="2" charset="-79"/>
              </a:rPr>
              <a:t> </a:t>
            </a:r>
            <a:r>
              <a:rPr lang="es-ES" sz="3200" b="1" dirty="0" err="1">
                <a:solidFill>
                  <a:srgbClr val="00B050"/>
                </a:solidFill>
                <a:cs typeface="Aharoni" pitchFamily="2" charset="-79"/>
              </a:rPr>
              <a:t>because</a:t>
            </a:r>
            <a:r>
              <a:rPr lang="es-ES" sz="3200" b="1" dirty="0">
                <a:cs typeface="Aharoni" pitchFamily="2" charset="-79"/>
              </a:rPr>
              <a:t> </a:t>
            </a:r>
            <a:r>
              <a:rPr lang="es-ES" sz="3200" b="1" dirty="0" err="1">
                <a:cs typeface="Aharoni" pitchFamily="2" charset="-79"/>
              </a:rPr>
              <a:t>I´m</a:t>
            </a:r>
            <a:r>
              <a:rPr lang="es-ES" sz="3200" b="1" dirty="0">
                <a:cs typeface="Aharoni" pitchFamily="2" charset="-79"/>
              </a:rPr>
              <a:t> </a:t>
            </a:r>
            <a:r>
              <a:rPr lang="es-ES" sz="3200" b="1" dirty="0" err="1">
                <a:cs typeface="Aharoni" pitchFamily="2" charset="-79"/>
              </a:rPr>
              <a:t>very</a:t>
            </a:r>
            <a:r>
              <a:rPr lang="es-ES" sz="3200" b="1" dirty="0">
                <a:cs typeface="Aharoni" pitchFamily="2" charset="-79"/>
              </a:rPr>
              <a:t> </a:t>
            </a:r>
            <a:r>
              <a:rPr lang="es-ES" sz="3200" b="1" dirty="0" err="1">
                <a:solidFill>
                  <a:srgbClr val="00B050"/>
                </a:solidFill>
                <a:cs typeface="Aharoni" pitchFamily="2" charset="-79"/>
              </a:rPr>
              <a:t>persuasive</a:t>
            </a:r>
            <a:r>
              <a:rPr lang="es-ES" sz="3200" b="1" dirty="0">
                <a:cs typeface="Aharoni" pitchFamily="2" charset="-79"/>
              </a:rPr>
              <a:t>.</a:t>
            </a:r>
          </a:p>
        </p:txBody>
      </p:sp>
      <p:pic>
        <p:nvPicPr>
          <p:cNvPr id="10242" name="Picture 2" descr="▷ Lawyers: Animated Images, Gifs, Pictures &amp; Animations - 100% FREE!">
            <a:extLst>
              <a:ext uri="{FF2B5EF4-FFF2-40B4-BE49-F238E27FC236}">
                <a16:creationId xmlns:a16="http://schemas.microsoft.com/office/drawing/2014/main" id="{B135FB84-9D03-44FB-AC5C-46C5EDFBD4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544" y="1076345"/>
            <a:ext cx="3948112" cy="394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482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8A8B53-1A39-4634-8346-F1EC10892F78}"/>
              </a:ext>
            </a:extLst>
          </p:cNvPr>
          <p:cNvSpPr/>
          <p:nvPr/>
        </p:nvSpPr>
        <p:spPr>
          <a:xfrm>
            <a:off x="3155092" y="430014"/>
            <a:ext cx="50690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s-ES" sz="3600" b="1" dirty="0" err="1">
                <a:latin typeface="+mj-lt"/>
                <a:cs typeface="Aharoni" pitchFamily="2" charset="-79"/>
              </a:rPr>
              <a:t>Clauses</a:t>
            </a:r>
            <a:r>
              <a:rPr lang="es-ES" sz="3600" b="1" dirty="0">
                <a:latin typeface="+mj-lt"/>
                <a:cs typeface="Aharoni" pitchFamily="2" charset="-79"/>
              </a:rPr>
              <a:t> </a:t>
            </a:r>
            <a:r>
              <a:rPr lang="es-ES" sz="3600" b="1" dirty="0" err="1">
                <a:latin typeface="+mj-lt"/>
                <a:cs typeface="Aharoni" pitchFamily="2" charset="-79"/>
              </a:rPr>
              <a:t>with</a:t>
            </a:r>
            <a:r>
              <a:rPr lang="es-ES" sz="3600" b="1" dirty="0">
                <a:latin typeface="+mj-lt"/>
                <a:cs typeface="Aharoni" pitchFamily="2" charset="-79"/>
              </a:rPr>
              <a:t> </a:t>
            </a:r>
            <a:r>
              <a:rPr lang="es-ES" sz="3600" b="1" dirty="0" err="1">
                <a:latin typeface="+mj-lt"/>
                <a:cs typeface="Aharoni" pitchFamily="2" charset="-79"/>
              </a:rPr>
              <a:t>because</a:t>
            </a:r>
            <a:endParaRPr lang="es-ES" sz="3600" b="1" dirty="0">
              <a:latin typeface="+mj-lt"/>
              <a:cs typeface="Aharoni" pitchFamily="2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D6BF03-67EA-4C6C-8473-BF4815B414FA}"/>
              </a:ext>
            </a:extLst>
          </p:cNvPr>
          <p:cNvSpPr/>
          <p:nvPr/>
        </p:nvSpPr>
        <p:spPr>
          <a:xfrm>
            <a:off x="2011680" y="1320185"/>
            <a:ext cx="862584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/>
              <a:t>Why do we have teeth?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4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/>
              <a:t>Why do we wear shoes?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4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/>
              <a:t>Why do children go to school?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400" b="0" i="0" dirty="0">
              <a:effectLst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/>
              <a:t>Why do we wear sunglasses?</a:t>
            </a:r>
            <a:br>
              <a:rPr lang="en-US" sz="2400" dirty="0"/>
            </a:br>
            <a:endParaRPr lang="en-US" sz="24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/>
              <a:t>Why do we take a bath?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4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/>
              <a:t>Why do we eat?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4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/>
              <a:t>Why do we sleep?</a:t>
            </a:r>
          </a:p>
          <a:p>
            <a:endParaRPr lang="en-US" sz="24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1947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D295B-961D-4114-853C-80DB7A4F9F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9600" b="1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301583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DE55A08-FBF1-47CA-9FA7-5018DA6162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388348"/>
              </p:ext>
            </p:extLst>
          </p:nvPr>
        </p:nvGraphicFramePr>
        <p:xfrm>
          <a:off x="883920" y="754370"/>
          <a:ext cx="9875520" cy="5349260"/>
        </p:xfrm>
        <a:graphic>
          <a:graphicData uri="http://schemas.openxmlformats.org/drawingml/2006/table">
            <a:tbl>
              <a:tblPr/>
              <a:tblGrid>
                <a:gridCol w="9875520">
                  <a:extLst>
                    <a:ext uri="{9D8B030D-6E8A-4147-A177-3AD203B41FA5}">
                      <a16:colId xmlns:a16="http://schemas.microsoft.com/office/drawing/2014/main" val="510519451"/>
                    </a:ext>
                  </a:extLst>
                </a:gridCol>
              </a:tblGrid>
              <a:tr h="217187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We can use 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because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 to give a reason for something:</a:t>
                      </a:r>
                      <a:b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</a:br>
                      <a:b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Eliska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 ate a lot 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because she was hungry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  <a:b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</a:br>
                      <a:b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We can use 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because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 in an answer to a 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why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-question:</a:t>
                      </a:r>
                      <a:b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</a:br>
                      <a:b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Why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 are you going to bed so early? ~ 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Because I’m tired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155" marR="57155" marT="57155" marB="57155" anchor="ctr">
                    <a:lnL w="7620" cap="flat" cmpd="sng" algn="ctr">
                      <a:solidFill>
                        <a:srgbClr val="F0F0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0F0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0F0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0F0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6994378"/>
                  </a:ext>
                </a:extLst>
              </a:tr>
              <a:tr h="1760362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Because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 comes before a 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subject + verb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. We DON’T use 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because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 before a noun:</a:t>
                      </a:r>
                      <a:b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</a:br>
                      <a:b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Marek married Theresa 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because he loves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 her.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(subject = 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he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, verb = 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loves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b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</a:br>
                      <a:b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We were late 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because the weather was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 bad. (subject = 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the weather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, verb = 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was)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155" marR="57155" marT="57155" marB="57155" anchor="ctr">
                    <a:lnL w="7620" cap="flat" cmpd="sng" algn="ctr">
                      <a:solidFill>
                        <a:srgbClr val="F0F0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0F0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0F0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0F0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05661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524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449886A-D533-4983-A286-34E76BA9C1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140729"/>
              </p:ext>
            </p:extLst>
          </p:nvPr>
        </p:nvGraphicFramePr>
        <p:xfrm>
          <a:off x="1197864" y="1275556"/>
          <a:ext cx="9043416" cy="4145280"/>
        </p:xfrm>
        <a:graphic>
          <a:graphicData uri="http://schemas.openxmlformats.org/drawingml/2006/table">
            <a:tbl>
              <a:tblPr/>
              <a:tblGrid>
                <a:gridCol w="9043416">
                  <a:extLst>
                    <a:ext uri="{9D8B030D-6E8A-4147-A177-3AD203B41FA5}">
                      <a16:colId xmlns:a16="http://schemas.microsoft.com/office/drawing/2014/main" val="4409345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The 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because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-clause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 can come first or second in the sentence:</a:t>
                      </a:r>
                      <a:b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</a:br>
                      <a:b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I ate a lot 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because I was hungry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.</a:t>
                      </a:r>
                      <a:b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Because I was hungry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, I ate a lot.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 anchor="ctr">
                    <a:lnL w="7620" cap="flat" cmpd="sng" algn="ctr">
                      <a:solidFill>
                        <a:srgbClr val="F0F0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0F0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0F0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0F0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40300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We can begin an answer with 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because + subject + verb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:</a:t>
                      </a:r>
                      <a:b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</a:br>
                      <a:b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Why are you late? ~ 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Because the traffic was very bad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 anchor="ctr">
                    <a:lnL w="7620" cap="flat" cmpd="sng" algn="ctr">
                      <a:solidFill>
                        <a:srgbClr val="F0F0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0F0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0F0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0F0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9974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136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8A8B53-1A39-4634-8346-F1EC10892F78}"/>
              </a:ext>
            </a:extLst>
          </p:cNvPr>
          <p:cNvSpPr/>
          <p:nvPr/>
        </p:nvSpPr>
        <p:spPr>
          <a:xfrm>
            <a:off x="3155092" y="430014"/>
            <a:ext cx="50690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s-ES" sz="3600" b="1" dirty="0" err="1">
                <a:latin typeface="+mj-lt"/>
                <a:cs typeface="Aharoni" pitchFamily="2" charset="-79"/>
              </a:rPr>
              <a:t>Clauses</a:t>
            </a:r>
            <a:r>
              <a:rPr lang="es-ES" sz="3600" b="1" dirty="0">
                <a:latin typeface="+mj-lt"/>
                <a:cs typeface="Aharoni" pitchFamily="2" charset="-79"/>
              </a:rPr>
              <a:t> </a:t>
            </a:r>
            <a:r>
              <a:rPr lang="es-ES" sz="3600" b="1" dirty="0" err="1">
                <a:latin typeface="+mj-lt"/>
                <a:cs typeface="Aharoni" pitchFamily="2" charset="-79"/>
              </a:rPr>
              <a:t>with</a:t>
            </a:r>
            <a:r>
              <a:rPr lang="es-ES" sz="3600" b="1" dirty="0">
                <a:latin typeface="+mj-lt"/>
                <a:cs typeface="Aharoni" pitchFamily="2" charset="-79"/>
              </a:rPr>
              <a:t> </a:t>
            </a:r>
            <a:r>
              <a:rPr lang="es-ES" sz="3600" b="1" dirty="0" err="1">
                <a:latin typeface="+mj-lt"/>
                <a:cs typeface="Aharoni" pitchFamily="2" charset="-79"/>
              </a:rPr>
              <a:t>because</a:t>
            </a:r>
            <a:endParaRPr lang="es-ES" sz="3600" b="1" dirty="0">
              <a:latin typeface="+mj-lt"/>
              <a:cs typeface="Aharoni" pitchFamily="2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02E40A-D160-42A0-B2D2-D4D47A669102}"/>
              </a:ext>
            </a:extLst>
          </p:cNvPr>
          <p:cNvSpPr/>
          <p:nvPr/>
        </p:nvSpPr>
        <p:spPr>
          <a:xfrm>
            <a:off x="2169444" y="5306814"/>
            <a:ext cx="82798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I  need an umbrella </a:t>
            </a:r>
            <a:r>
              <a:rPr lang="en-US" sz="3200" dirty="0">
                <a:solidFill>
                  <a:srgbClr val="00B050"/>
                </a:solidFill>
              </a:rPr>
              <a:t>because</a:t>
            </a:r>
            <a:r>
              <a:rPr lang="en-US" sz="3200" dirty="0"/>
              <a:t> it’s </a:t>
            </a:r>
            <a:r>
              <a:rPr lang="en-US" sz="3200" dirty="0">
                <a:solidFill>
                  <a:srgbClr val="00B050"/>
                </a:solidFill>
              </a:rPr>
              <a:t>raining</a:t>
            </a:r>
            <a:r>
              <a:rPr lang="en-US" sz="3200" dirty="0"/>
              <a:t>. </a:t>
            </a:r>
            <a:endParaRPr lang="en-GB" sz="3200" dirty="0"/>
          </a:p>
        </p:txBody>
      </p:sp>
      <p:pic>
        <p:nvPicPr>
          <p:cNvPr id="1026" name="Picture 2" descr="Popular GIF | Weather gif, Rain gif, Weather umbrella">
            <a:extLst>
              <a:ext uri="{FF2B5EF4-FFF2-40B4-BE49-F238E27FC236}">
                <a16:creationId xmlns:a16="http://schemas.microsoft.com/office/drawing/2014/main" id="{BAF89B5A-497E-49BB-B335-C8437174E7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1353254"/>
            <a:ext cx="3676650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04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8A8B53-1A39-4634-8346-F1EC10892F78}"/>
              </a:ext>
            </a:extLst>
          </p:cNvPr>
          <p:cNvSpPr/>
          <p:nvPr/>
        </p:nvSpPr>
        <p:spPr>
          <a:xfrm>
            <a:off x="3155092" y="430014"/>
            <a:ext cx="50690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s-ES" sz="3600" b="1" dirty="0" err="1">
                <a:latin typeface="+mj-lt"/>
                <a:cs typeface="Aharoni" pitchFamily="2" charset="-79"/>
              </a:rPr>
              <a:t>Clauses</a:t>
            </a:r>
            <a:r>
              <a:rPr lang="es-ES" sz="3600" b="1" dirty="0">
                <a:latin typeface="+mj-lt"/>
                <a:cs typeface="Aharoni" pitchFamily="2" charset="-79"/>
              </a:rPr>
              <a:t> </a:t>
            </a:r>
            <a:r>
              <a:rPr lang="es-ES" sz="3600" b="1" dirty="0" err="1">
                <a:latin typeface="+mj-lt"/>
                <a:cs typeface="Aharoni" pitchFamily="2" charset="-79"/>
              </a:rPr>
              <a:t>with</a:t>
            </a:r>
            <a:r>
              <a:rPr lang="es-ES" sz="3600" b="1" dirty="0">
                <a:latin typeface="+mj-lt"/>
                <a:cs typeface="Aharoni" pitchFamily="2" charset="-79"/>
              </a:rPr>
              <a:t> </a:t>
            </a:r>
            <a:r>
              <a:rPr lang="es-ES" sz="3600" b="1" dirty="0" err="1">
                <a:latin typeface="+mj-lt"/>
                <a:cs typeface="Aharoni" pitchFamily="2" charset="-79"/>
              </a:rPr>
              <a:t>because</a:t>
            </a:r>
            <a:endParaRPr lang="es-ES" sz="3600" b="1" dirty="0">
              <a:latin typeface="+mj-lt"/>
              <a:cs typeface="Aharoni" pitchFamily="2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C499EC-3ADD-4549-BAAD-769ED205E671}"/>
              </a:ext>
            </a:extLst>
          </p:cNvPr>
          <p:cNvSpPr/>
          <p:nvPr/>
        </p:nvSpPr>
        <p:spPr>
          <a:xfrm>
            <a:off x="1727200" y="5166827"/>
            <a:ext cx="9296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0"/>
              </a:spcBef>
              <a:defRPr/>
            </a:pPr>
            <a:r>
              <a:rPr lang="es-ES" sz="3200" b="1" dirty="0">
                <a:cs typeface="Aharoni" pitchFamily="2" charset="-79"/>
              </a:rPr>
              <a:t>I </a:t>
            </a:r>
            <a:r>
              <a:rPr lang="es-ES" sz="3200" b="1" dirty="0" err="1">
                <a:cs typeface="Aharoni" pitchFamily="2" charset="-79"/>
              </a:rPr>
              <a:t>would</a:t>
            </a:r>
            <a:r>
              <a:rPr lang="es-ES" sz="3200" b="1" dirty="0">
                <a:cs typeface="Aharoni" pitchFamily="2" charset="-79"/>
              </a:rPr>
              <a:t> be a </a:t>
            </a:r>
            <a:r>
              <a:rPr lang="es-ES" sz="3200" b="1" dirty="0" err="1">
                <a:cs typeface="Aharoni" pitchFamily="2" charset="-79"/>
              </a:rPr>
              <a:t>good</a:t>
            </a:r>
            <a:r>
              <a:rPr lang="es-ES" sz="3200" b="1" dirty="0">
                <a:cs typeface="Aharoni" pitchFamily="2" charset="-79"/>
              </a:rPr>
              <a:t> </a:t>
            </a:r>
            <a:r>
              <a:rPr lang="es-ES" sz="3200" b="1" dirty="0" err="1">
                <a:cs typeface="Aharoni" pitchFamily="2" charset="-79"/>
              </a:rPr>
              <a:t>flight</a:t>
            </a:r>
            <a:r>
              <a:rPr lang="es-ES" sz="3200" b="1" dirty="0">
                <a:cs typeface="Aharoni" pitchFamily="2" charset="-79"/>
              </a:rPr>
              <a:t> </a:t>
            </a:r>
            <a:r>
              <a:rPr lang="es-ES" sz="3200" b="1" dirty="0" err="1">
                <a:cs typeface="Aharoni" pitchFamily="2" charset="-79"/>
              </a:rPr>
              <a:t>attendant</a:t>
            </a:r>
            <a:r>
              <a:rPr lang="es-ES" sz="3200" b="1" dirty="0">
                <a:cs typeface="Aharoni" pitchFamily="2" charset="-79"/>
              </a:rPr>
              <a:t> </a:t>
            </a:r>
            <a:r>
              <a:rPr lang="es-ES" sz="3200" b="1" dirty="0" err="1">
                <a:solidFill>
                  <a:srgbClr val="00B050"/>
                </a:solidFill>
                <a:cs typeface="Aharoni" pitchFamily="2" charset="-79"/>
              </a:rPr>
              <a:t>because</a:t>
            </a:r>
            <a:r>
              <a:rPr lang="es-ES" sz="3200" b="1" dirty="0">
                <a:solidFill>
                  <a:schemeClr val="bg1"/>
                </a:solidFill>
                <a:cs typeface="Aharoni" pitchFamily="2" charset="-79"/>
              </a:rPr>
              <a:t> </a:t>
            </a:r>
            <a:r>
              <a:rPr lang="es-ES" sz="3200" b="1" dirty="0" err="1">
                <a:cs typeface="Aharoni" pitchFamily="2" charset="-79"/>
              </a:rPr>
              <a:t>I´m</a:t>
            </a:r>
            <a:r>
              <a:rPr lang="es-ES" sz="3200" b="1" dirty="0">
                <a:cs typeface="Aharoni" pitchFamily="2" charset="-79"/>
              </a:rPr>
              <a:t> </a:t>
            </a:r>
            <a:r>
              <a:rPr lang="es-ES" sz="3200" b="1" dirty="0" err="1">
                <a:cs typeface="Aharoni" pitchFamily="2" charset="-79"/>
              </a:rPr>
              <a:t>very</a:t>
            </a:r>
            <a:r>
              <a:rPr lang="es-ES" sz="3200" b="1" dirty="0">
                <a:cs typeface="Aharoni" pitchFamily="2" charset="-79"/>
              </a:rPr>
              <a:t> </a:t>
            </a:r>
            <a:r>
              <a:rPr lang="es-ES" sz="3200" b="1" dirty="0" err="1">
                <a:solidFill>
                  <a:srgbClr val="00B050"/>
                </a:solidFill>
                <a:cs typeface="Aharoni" pitchFamily="2" charset="-79"/>
              </a:rPr>
              <a:t>communicative</a:t>
            </a:r>
            <a:r>
              <a:rPr lang="es-ES" sz="3200" b="1" dirty="0">
                <a:cs typeface="Aharoni" pitchFamily="2" charset="-79"/>
              </a:rPr>
              <a:t>.</a:t>
            </a:r>
          </a:p>
        </p:txBody>
      </p:sp>
      <p:pic>
        <p:nvPicPr>
          <p:cNvPr id="2050" name="Picture 2" descr="2d air hostess i felt so bad GIF - Find on GIFER">
            <a:extLst>
              <a:ext uri="{FF2B5EF4-FFF2-40B4-BE49-F238E27FC236}">
                <a16:creationId xmlns:a16="http://schemas.microsoft.com/office/drawing/2014/main" id="{980E0087-4D0F-4FEF-91EE-144F4C38FA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87" y="1303501"/>
            <a:ext cx="4848225" cy="363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143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8A8B53-1A39-4634-8346-F1EC10892F78}"/>
              </a:ext>
            </a:extLst>
          </p:cNvPr>
          <p:cNvSpPr/>
          <p:nvPr/>
        </p:nvSpPr>
        <p:spPr>
          <a:xfrm>
            <a:off x="3155092" y="430014"/>
            <a:ext cx="50690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s-ES" sz="3600" b="1" dirty="0" err="1">
                <a:latin typeface="+mj-lt"/>
                <a:cs typeface="Aharoni" pitchFamily="2" charset="-79"/>
              </a:rPr>
              <a:t>Clauses</a:t>
            </a:r>
            <a:r>
              <a:rPr lang="es-ES" sz="3600" b="1" dirty="0">
                <a:latin typeface="+mj-lt"/>
                <a:cs typeface="Aharoni" pitchFamily="2" charset="-79"/>
              </a:rPr>
              <a:t> </a:t>
            </a:r>
            <a:r>
              <a:rPr lang="es-ES" sz="3600" b="1" dirty="0" err="1">
                <a:latin typeface="+mj-lt"/>
                <a:cs typeface="Aharoni" pitchFamily="2" charset="-79"/>
              </a:rPr>
              <a:t>with</a:t>
            </a:r>
            <a:r>
              <a:rPr lang="es-ES" sz="3600" b="1" dirty="0">
                <a:latin typeface="+mj-lt"/>
                <a:cs typeface="Aharoni" pitchFamily="2" charset="-79"/>
              </a:rPr>
              <a:t> </a:t>
            </a:r>
            <a:r>
              <a:rPr lang="es-ES" sz="3600" b="1" dirty="0" err="1">
                <a:latin typeface="+mj-lt"/>
                <a:cs typeface="Aharoni" pitchFamily="2" charset="-79"/>
              </a:rPr>
              <a:t>because</a:t>
            </a:r>
            <a:endParaRPr lang="es-ES" sz="3600" b="1" dirty="0">
              <a:latin typeface="+mj-lt"/>
              <a:cs typeface="Aharoni" pitchFamily="2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3384C0-F012-4E30-ABDD-9E2DA17E3A95}"/>
              </a:ext>
            </a:extLst>
          </p:cNvPr>
          <p:cNvSpPr/>
          <p:nvPr/>
        </p:nvSpPr>
        <p:spPr>
          <a:xfrm>
            <a:off x="1611439" y="5449054"/>
            <a:ext cx="89691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My mom brought me soup</a:t>
            </a:r>
            <a:r>
              <a:rPr lang="en-US" sz="3200" dirty="0">
                <a:solidFill>
                  <a:srgbClr val="00B050"/>
                </a:solidFill>
              </a:rPr>
              <a:t> because </a:t>
            </a:r>
            <a:r>
              <a:rPr lang="en-US" sz="3200" dirty="0"/>
              <a:t>I'm </a:t>
            </a:r>
            <a:r>
              <a:rPr lang="en-US" sz="3200" dirty="0">
                <a:solidFill>
                  <a:srgbClr val="00B050"/>
                </a:solidFill>
              </a:rPr>
              <a:t>sick</a:t>
            </a:r>
            <a:r>
              <a:rPr lang="en-US" sz="3200" dirty="0"/>
              <a:t>.</a:t>
            </a:r>
            <a:endParaRPr lang="en-GB" sz="3200" dirty="0"/>
          </a:p>
        </p:txBody>
      </p:sp>
      <p:pic>
        <p:nvPicPr>
          <p:cNvPr id="3074" name="Picture 2" descr="J U S T . G I F S">
            <a:extLst>
              <a:ext uri="{FF2B5EF4-FFF2-40B4-BE49-F238E27FC236}">
                <a16:creationId xmlns:a16="http://schemas.microsoft.com/office/drawing/2014/main" id="{7C77E390-652C-4E7C-A288-E8D0F40339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74" y="1685926"/>
            <a:ext cx="5448911" cy="306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283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8A8B53-1A39-4634-8346-F1EC10892F78}"/>
              </a:ext>
            </a:extLst>
          </p:cNvPr>
          <p:cNvSpPr/>
          <p:nvPr/>
        </p:nvSpPr>
        <p:spPr>
          <a:xfrm>
            <a:off x="3155092" y="430014"/>
            <a:ext cx="50690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s-ES" sz="3600" b="1" dirty="0" err="1">
                <a:latin typeface="+mj-lt"/>
                <a:cs typeface="Aharoni" pitchFamily="2" charset="-79"/>
              </a:rPr>
              <a:t>Clauses</a:t>
            </a:r>
            <a:r>
              <a:rPr lang="es-ES" sz="3600" b="1" dirty="0">
                <a:latin typeface="+mj-lt"/>
                <a:cs typeface="Aharoni" pitchFamily="2" charset="-79"/>
              </a:rPr>
              <a:t> </a:t>
            </a:r>
            <a:r>
              <a:rPr lang="es-ES" sz="3600" b="1" dirty="0" err="1">
                <a:latin typeface="+mj-lt"/>
                <a:cs typeface="Aharoni" pitchFamily="2" charset="-79"/>
              </a:rPr>
              <a:t>with</a:t>
            </a:r>
            <a:r>
              <a:rPr lang="es-ES" sz="3600" b="1" dirty="0">
                <a:latin typeface="+mj-lt"/>
                <a:cs typeface="Aharoni" pitchFamily="2" charset="-79"/>
              </a:rPr>
              <a:t> </a:t>
            </a:r>
            <a:r>
              <a:rPr lang="es-ES" sz="3600" b="1" dirty="0" err="1">
                <a:latin typeface="+mj-lt"/>
                <a:cs typeface="Aharoni" pitchFamily="2" charset="-79"/>
              </a:rPr>
              <a:t>because</a:t>
            </a:r>
            <a:endParaRPr lang="es-ES" sz="3600" b="1" dirty="0">
              <a:latin typeface="+mj-lt"/>
              <a:cs typeface="Aharoni" pitchFamily="2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8466D4-2BE4-4791-AB1A-D58594EAEEFE}"/>
              </a:ext>
            </a:extLst>
          </p:cNvPr>
          <p:cNvSpPr/>
          <p:nvPr/>
        </p:nvSpPr>
        <p:spPr>
          <a:xfrm>
            <a:off x="1381760" y="4687818"/>
            <a:ext cx="9814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0"/>
              </a:spcBef>
              <a:defRPr/>
            </a:pPr>
            <a:endParaRPr lang="es-ES" sz="3200" b="1" dirty="0">
              <a:cs typeface="Aharoni" pitchFamily="2" charset="-79"/>
            </a:endParaRPr>
          </a:p>
          <a:p>
            <a:pPr lvl="0" defTabSz="914400">
              <a:spcBef>
                <a:spcPct val="0"/>
              </a:spcBef>
              <a:defRPr/>
            </a:pPr>
            <a:r>
              <a:rPr lang="es-ES" sz="3200" b="1" dirty="0">
                <a:cs typeface="Aharoni" pitchFamily="2" charset="-79"/>
              </a:rPr>
              <a:t>I </a:t>
            </a:r>
            <a:r>
              <a:rPr lang="es-ES" sz="3200" b="1" dirty="0" err="1">
                <a:cs typeface="Aharoni" pitchFamily="2" charset="-79"/>
              </a:rPr>
              <a:t>could</a:t>
            </a:r>
            <a:r>
              <a:rPr lang="es-ES" sz="3200" b="1" dirty="0">
                <a:cs typeface="Aharoni" pitchFamily="2" charset="-79"/>
              </a:rPr>
              <a:t> </a:t>
            </a:r>
            <a:r>
              <a:rPr lang="es-ES" sz="3200" b="1" dirty="0" err="1">
                <a:cs typeface="Aharoni" pitchFamily="2" charset="-79"/>
              </a:rPr>
              <a:t>never</a:t>
            </a:r>
            <a:r>
              <a:rPr lang="es-ES" sz="3200" b="1" dirty="0">
                <a:cs typeface="Aharoni" pitchFamily="2" charset="-79"/>
              </a:rPr>
              <a:t> be a </a:t>
            </a:r>
            <a:r>
              <a:rPr lang="es-ES" sz="3200" b="1" dirty="0" err="1">
                <a:cs typeface="Aharoni" pitchFamily="2" charset="-79"/>
              </a:rPr>
              <a:t>good</a:t>
            </a:r>
            <a:r>
              <a:rPr lang="es-ES" sz="3200" b="1" dirty="0">
                <a:cs typeface="Aharoni" pitchFamily="2" charset="-79"/>
              </a:rPr>
              <a:t> chef</a:t>
            </a:r>
            <a:r>
              <a:rPr lang="es-ES" sz="3200" b="1" dirty="0">
                <a:solidFill>
                  <a:srgbClr val="00B050"/>
                </a:solidFill>
                <a:cs typeface="Aharoni" pitchFamily="2" charset="-79"/>
              </a:rPr>
              <a:t> </a:t>
            </a:r>
            <a:r>
              <a:rPr lang="es-ES" sz="3200" b="1" dirty="0" err="1">
                <a:solidFill>
                  <a:srgbClr val="00B050"/>
                </a:solidFill>
                <a:cs typeface="Aharoni" pitchFamily="2" charset="-79"/>
              </a:rPr>
              <a:t>because</a:t>
            </a:r>
            <a:r>
              <a:rPr lang="es-ES" sz="3200" b="1" dirty="0">
                <a:solidFill>
                  <a:srgbClr val="00B050"/>
                </a:solidFill>
                <a:cs typeface="Aharoni" pitchFamily="2" charset="-79"/>
              </a:rPr>
              <a:t> </a:t>
            </a:r>
            <a:r>
              <a:rPr lang="es-ES" sz="3200" b="1" dirty="0" err="1">
                <a:cs typeface="Aharoni" pitchFamily="2" charset="-79"/>
              </a:rPr>
              <a:t>I´m</a:t>
            </a:r>
            <a:r>
              <a:rPr lang="es-ES" sz="3200" b="1" dirty="0">
                <a:cs typeface="Aharoni" pitchFamily="2" charset="-79"/>
              </a:rPr>
              <a:t> </a:t>
            </a:r>
            <a:r>
              <a:rPr lang="es-ES" sz="3200" b="1" dirty="0" err="1">
                <a:cs typeface="Aharoni" pitchFamily="2" charset="-79"/>
              </a:rPr>
              <a:t>the</a:t>
            </a:r>
            <a:r>
              <a:rPr lang="es-ES" sz="3200" b="1" dirty="0">
                <a:cs typeface="Aharoni" pitchFamily="2" charset="-79"/>
              </a:rPr>
              <a:t> </a:t>
            </a:r>
            <a:r>
              <a:rPr lang="es-ES" sz="3200" b="1" dirty="0" err="1">
                <a:solidFill>
                  <a:srgbClr val="00B050"/>
                </a:solidFill>
                <a:cs typeface="Aharoni" pitchFamily="2" charset="-79"/>
              </a:rPr>
              <a:t>clumsy</a:t>
            </a:r>
            <a:r>
              <a:rPr lang="es-ES" sz="3200" b="1" dirty="0">
                <a:cs typeface="Aharoni" pitchFamily="2" charset="-79"/>
              </a:rPr>
              <a:t> </a:t>
            </a:r>
            <a:r>
              <a:rPr lang="es-ES" sz="3200" b="1" dirty="0" err="1">
                <a:cs typeface="Aharoni" pitchFamily="2" charset="-79"/>
              </a:rPr>
              <a:t>type</a:t>
            </a:r>
            <a:r>
              <a:rPr lang="es-ES" sz="3200" b="1" dirty="0">
                <a:cs typeface="Aharoni" pitchFamily="2" charset="-79"/>
              </a:rPr>
              <a:t> </a:t>
            </a:r>
            <a:r>
              <a:rPr lang="es-ES" sz="3200" b="1" dirty="0" err="1">
                <a:cs typeface="Aharoni" pitchFamily="2" charset="-79"/>
              </a:rPr>
              <a:t>when</a:t>
            </a:r>
            <a:r>
              <a:rPr lang="es-ES" sz="3200" b="1" dirty="0">
                <a:cs typeface="Aharoni" pitchFamily="2" charset="-79"/>
              </a:rPr>
              <a:t> </a:t>
            </a:r>
            <a:r>
              <a:rPr lang="es-ES" sz="3200" b="1" dirty="0" err="1">
                <a:cs typeface="Aharoni" pitchFamily="2" charset="-79"/>
              </a:rPr>
              <a:t>it</a:t>
            </a:r>
            <a:r>
              <a:rPr lang="es-ES" sz="3200" b="1" dirty="0">
                <a:cs typeface="Aharoni" pitchFamily="2" charset="-79"/>
              </a:rPr>
              <a:t> comes </a:t>
            </a:r>
            <a:r>
              <a:rPr lang="es-ES" sz="3200" b="1" dirty="0" err="1">
                <a:cs typeface="Aharoni" pitchFamily="2" charset="-79"/>
              </a:rPr>
              <a:t>to</a:t>
            </a:r>
            <a:r>
              <a:rPr lang="es-ES" sz="3200" b="1" dirty="0">
                <a:cs typeface="Aharoni" pitchFamily="2" charset="-79"/>
              </a:rPr>
              <a:t> </a:t>
            </a:r>
            <a:r>
              <a:rPr lang="es-ES" sz="3200" b="1" dirty="0" err="1">
                <a:cs typeface="Aharoni" pitchFamily="2" charset="-79"/>
              </a:rPr>
              <a:t>preparing</a:t>
            </a:r>
            <a:r>
              <a:rPr lang="es-ES" sz="3200" b="1" dirty="0">
                <a:cs typeface="Aharoni" pitchFamily="2" charset="-79"/>
              </a:rPr>
              <a:t> </a:t>
            </a:r>
            <a:r>
              <a:rPr lang="es-ES" sz="3200" b="1" dirty="0" err="1">
                <a:cs typeface="Aharoni" pitchFamily="2" charset="-79"/>
              </a:rPr>
              <a:t>food</a:t>
            </a:r>
            <a:r>
              <a:rPr lang="es-ES" sz="3200" b="1" dirty="0">
                <a:cs typeface="Aharoni" pitchFamily="2" charset="-79"/>
              </a:rPr>
              <a:t>. </a:t>
            </a:r>
          </a:p>
        </p:txBody>
      </p:sp>
      <p:pic>
        <p:nvPicPr>
          <p:cNvPr id="4098" name="Picture 2" descr="Top 30 Bad Cooking GIFs | Find the best GIF on Gfycat">
            <a:extLst>
              <a:ext uri="{FF2B5EF4-FFF2-40B4-BE49-F238E27FC236}">
                <a16:creationId xmlns:a16="http://schemas.microsoft.com/office/drawing/2014/main" id="{BB43EEFF-1D5E-4541-821E-F2CAF2EA4A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608" y="1381125"/>
            <a:ext cx="47625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850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8A8B53-1A39-4634-8346-F1EC10892F78}"/>
              </a:ext>
            </a:extLst>
          </p:cNvPr>
          <p:cNvSpPr/>
          <p:nvPr/>
        </p:nvSpPr>
        <p:spPr>
          <a:xfrm>
            <a:off x="3155092" y="430014"/>
            <a:ext cx="50690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s-ES" sz="3600" b="1" dirty="0" err="1">
                <a:latin typeface="+mj-lt"/>
                <a:cs typeface="Aharoni" pitchFamily="2" charset="-79"/>
              </a:rPr>
              <a:t>Clauses</a:t>
            </a:r>
            <a:r>
              <a:rPr lang="es-ES" sz="3600" b="1" dirty="0">
                <a:latin typeface="+mj-lt"/>
                <a:cs typeface="Aharoni" pitchFamily="2" charset="-79"/>
              </a:rPr>
              <a:t> </a:t>
            </a:r>
            <a:r>
              <a:rPr lang="es-ES" sz="3600" b="1" dirty="0" err="1">
                <a:latin typeface="+mj-lt"/>
                <a:cs typeface="Aharoni" pitchFamily="2" charset="-79"/>
              </a:rPr>
              <a:t>with</a:t>
            </a:r>
            <a:r>
              <a:rPr lang="es-ES" sz="3600" b="1" dirty="0">
                <a:latin typeface="+mj-lt"/>
                <a:cs typeface="Aharoni" pitchFamily="2" charset="-79"/>
              </a:rPr>
              <a:t> </a:t>
            </a:r>
            <a:r>
              <a:rPr lang="es-ES" sz="3600" b="1" dirty="0" err="1">
                <a:latin typeface="+mj-lt"/>
                <a:cs typeface="Aharoni" pitchFamily="2" charset="-79"/>
              </a:rPr>
              <a:t>because</a:t>
            </a:r>
            <a:endParaRPr lang="es-ES" sz="3600" b="1" dirty="0">
              <a:latin typeface="+mj-lt"/>
              <a:cs typeface="Aharoni" pitchFamily="2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87AAAC-066C-4823-A962-4118C69DA516}"/>
              </a:ext>
            </a:extLst>
          </p:cNvPr>
          <p:cNvSpPr/>
          <p:nvPr/>
        </p:nvSpPr>
        <p:spPr>
          <a:xfrm>
            <a:off x="2783310" y="5713214"/>
            <a:ext cx="61798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I exercise </a:t>
            </a:r>
            <a:r>
              <a:rPr lang="en-US" sz="3200" b="1" dirty="0"/>
              <a:t>because</a:t>
            </a:r>
            <a:r>
              <a:rPr lang="en-US" sz="3200" dirty="0"/>
              <a:t> it's </a:t>
            </a:r>
            <a:r>
              <a:rPr lang="en-US" sz="3200" b="1" dirty="0"/>
              <a:t>healthy</a:t>
            </a:r>
            <a:r>
              <a:rPr lang="en-US" sz="3200" dirty="0"/>
              <a:t>.</a:t>
            </a:r>
            <a:endParaRPr lang="en-GB" sz="3200" dirty="0"/>
          </a:p>
        </p:txBody>
      </p:sp>
      <p:pic>
        <p:nvPicPr>
          <p:cNvPr id="5122" name="Picture 2" descr="Workout | Motion design animation, Animated gift, Animation tutorial">
            <a:extLst>
              <a:ext uri="{FF2B5EF4-FFF2-40B4-BE49-F238E27FC236}">
                <a16:creationId xmlns:a16="http://schemas.microsoft.com/office/drawing/2014/main" id="{0D07FEB4-358F-4FE6-8999-DD351DF3EA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758" y="1251654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803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8A8B53-1A39-4634-8346-F1EC10892F78}"/>
              </a:ext>
            </a:extLst>
          </p:cNvPr>
          <p:cNvSpPr/>
          <p:nvPr/>
        </p:nvSpPr>
        <p:spPr>
          <a:xfrm>
            <a:off x="3155092" y="430014"/>
            <a:ext cx="50690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s-ES" sz="3600" b="1" dirty="0" err="1">
                <a:latin typeface="+mj-lt"/>
                <a:cs typeface="Aharoni" pitchFamily="2" charset="-79"/>
              </a:rPr>
              <a:t>Clauses</a:t>
            </a:r>
            <a:r>
              <a:rPr lang="es-ES" sz="3600" b="1" dirty="0">
                <a:latin typeface="+mj-lt"/>
                <a:cs typeface="Aharoni" pitchFamily="2" charset="-79"/>
              </a:rPr>
              <a:t> </a:t>
            </a:r>
            <a:r>
              <a:rPr lang="es-ES" sz="3600" b="1" dirty="0" err="1">
                <a:latin typeface="+mj-lt"/>
                <a:cs typeface="Aharoni" pitchFamily="2" charset="-79"/>
              </a:rPr>
              <a:t>with</a:t>
            </a:r>
            <a:r>
              <a:rPr lang="es-ES" sz="3600" b="1" dirty="0">
                <a:latin typeface="+mj-lt"/>
                <a:cs typeface="Aharoni" pitchFamily="2" charset="-79"/>
              </a:rPr>
              <a:t> </a:t>
            </a:r>
            <a:r>
              <a:rPr lang="es-ES" sz="3600" b="1" dirty="0" err="1">
                <a:latin typeface="+mj-lt"/>
                <a:cs typeface="Aharoni" pitchFamily="2" charset="-79"/>
              </a:rPr>
              <a:t>because</a:t>
            </a:r>
            <a:endParaRPr lang="es-ES" sz="3600" b="1" dirty="0">
              <a:latin typeface="+mj-lt"/>
              <a:cs typeface="Aharoni" pitchFamily="2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560EC2-2474-4AFA-AE1A-BD8BFA1D7CE6}"/>
              </a:ext>
            </a:extLst>
          </p:cNvPr>
          <p:cNvSpPr/>
          <p:nvPr/>
        </p:nvSpPr>
        <p:spPr>
          <a:xfrm>
            <a:off x="1910080" y="4779258"/>
            <a:ext cx="93878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0"/>
              </a:spcBef>
              <a:defRPr/>
            </a:pPr>
            <a:endParaRPr lang="es-ES" sz="3200" b="1" dirty="0">
              <a:solidFill>
                <a:schemeClr val="bg1"/>
              </a:solidFill>
              <a:cs typeface="Aharoni" pitchFamily="2" charset="-79"/>
            </a:endParaRPr>
          </a:p>
          <a:p>
            <a:pPr lvl="0" defTabSz="914400">
              <a:spcBef>
                <a:spcPct val="0"/>
              </a:spcBef>
              <a:defRPr/>
            </a:pPr>
            <a:r>
              <a:rPr lang="es-ES" sz="3200" b="1" dirty="0">
                <a:cs typeface="Aharoni" pitchFamily="2" charset="-79"/>
              </a:rPr>
              <a:t>I </a:t>
            </a:r>
            <a:r>
              <a:rPr lang="es-ES" sz="3200" b="1" dirty="0" err="1">
                <a:cs typeface="Aharoni" pitchFamily="2" charset="-79"/>
              </a:rPr>
              <a:t>would</a:t>
            </a:r>
            <a:r>
              <a:rPr lang="es-ES" sz="3200" b="1" dirty="0">
                <a:cs typeface="Aharoni" pitchFamily="2" charset="-79"/>
              </a:rPr>
              <a:t> </a:t>
            </a:r>
            <a:r>
              <a:rPr lang="es-ES" sz="3200" b="1" dirty="0" err="1">
                <a:cs typeface="Aharoni" pitchFamily="2" charset="-79"/>
              </a:rPr>
              <a:t>make</a:t>
            </a:r>
            <a:r>
              <a:rPr lang="es-ES" sz="3200" b="1" dirty="0">
                <a:cs typeface="Aharoni" pitchFamily="2" charset="-79"/>
              </a:rPr>
              <a:t> a </a:t>
            </a:r>
            <a:r>
              <a:rPr lang="es-ES" sz="3200" b="1" dirty="0" err="1">
                <a:cs typeface="Aharoni" pitchFamily="2" charset="-79"/>
              </a:rPr>
              <a:t>good</a:t>
            </a:r>
            <a:r>
              <a:rPr lang="es-ES" sz="3200" b="1" dirty="0">
                <a:cs typeface="Aharoni" pitchFamily="2" charset="-79"/>
              </a:rPr>
              <a:t> </a:t>
            </a:r>
            <a:r>
              <a:rPr lang="es-ES" sz="3200" b="1" dirty="0" err="1">
                <a:cs typeface="Aharoni" pitchFamily="2" charset="-79"/>
              </a:rPr>
              <a:t>career</a:t>
            </a:r>
            <a:r>
              <a:rPr lang="es-ES" sz="3200" b="1" dirty="0">
                <a:cs typeface="Aharoni" pitchFamily="2" charset="-79"/>
              </a:rPr>
              <a:t> </a:t>
            </a:r>
            <a:r>
              <a:rPr lang="es-ES" sz="3200" b="1" dirty="0" err="1">
                <a:cs typeface="Aharoni" pitchFamily="2" charset="-79"/>
              </a:rPr>
              <a:t>counselor</a:t>
            </a:r>
            <a:r>
              <a:rPr lang="es-ES" sz="3200" b="1" dirty="0">
                <a:cs typeface="Aharoni" pitchFamily="2" charset="-79"/>
              </a:rPr>
              <a:t> </a:t>
            </a:r>
            <a:r>
              <a:rPr lang="es-ES" sz="3200" b="1" dirty="0" err="1">
                <a:solidFill>
                  <a:srgbClr val="00B050"/>
                </a:solidFill>
                <a:cs typeface="Aharoni" pitchFamily="2" charset="-79"/>
              </a:rPr>
              <a:t>because</a:t>
            </a:r>
            <a:r>
              <a:rPr lang="es-ES" sz="3200" b="1" dirty="0">
                <a:cs typeface="Aharoni" pitchFamily="2" charset="-79"/>
              </a:rPr>
              <a:t> </a:t>
            </a:r>
            <a:r>
              <a:rPr lang="es-ES" sz="3200" b="1" dirty="0" err="1">
                <a:cs typeface="Aharoni" pitchFamily="2" charset="-79"/>
              </a:rPr>
              <a:t>I´m</a:t>
            </a:r>
            <a:r>
              <a:rPr lang="es-ES" sz="3200" b="1" dirty="0">
                <a:cs typeface="Aharoni" pitchFamily="2" charset="-79"/>
              </a:rPr>
              <a:t> a </a:t>
            </a:r>
            <a:r>
              <a:rPr lang="es-ES" sz="3200" b="1" dirty="0" err="1">
                <a:cs typeface="Aharoni" pitchFamily="2" charset="-79"/>
              </a:rPr>
              <a:t>good</a:t>
            </a:r>
            <a:r>
              <a:rPr lang="es-ES" sz="3200" b="1" dirty="0">
                <a:cs typeface="Aharoni" pitchFamily="2" charset="-79"/>
              </a:rPr>
              <a:t> </a:t>
            </a:r>
            <a:r>
              <a:rPr lang="es-ES" sz="3200" b="1" dirty="0" err="1">
                <a:solidFill>
                  <a:srgbClr val="00B050"/>
                </a:solidFill>
                <a:cs typeface="Aharoni" pitchFamily="2" charset="-79"/>
              </a:rPr>
              <a:t>advisor</a:t>
            </a:r>
            <a:r>
              <a:rPr lang="es-ES" sz="3200" b="1" dirty="0">
                <a:cs typeface="Aharoni" pitchFamily="2" charset="-79"/>
              </a:rPr>
              <a:t>. </a:t>
            </a:r>
          </a:p>
        </p:txBody>
      </p:sp>
      <p:pic>
        <p:nvPicPr>
          <p:cNvPr id="6146" name="Picture 2" descr="Career Counselling – My CMS">
            <a:extLst>
              <a:ext uri="{FF2B5EF4-FFF2-40B4-BE49-F238E27FC236}">
                <a16:creationId xmlns:a16="http://schemas.microsoft.com/office/drawing/2014/main" id="{C354727A-9ABF-4E34-9C83-0DD2B255A3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00" y="1564570"/>
            <a:ext cx="5715000" cy="321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545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373545"/>
      </a:dk2>
      <a:lt2>
        <a:srgbClr val="BCD0E0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6793CD"/>
      </a:accent6>
      <a:hlink>
        <a:srgbClr val="6B9F25"/>
      </a:hlink>
      <a:folHlink>
        <a:srgbClr val="9F6715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913DB040-6816-4415-960D-8178C78575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714</TotalTime>
  <Words>392</Words>
  <Application>Microsoft Office PowerPoint</Application>
  <PresentationFormat>Širokoúhlá obrazovka</PresentationFormat>
  <Paragraphs>45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1" baseType="lpstr">
      <vt:lpstr>Aharoni</vt:lpstr>
      <vt:lpstr>Arial</vt:lpstr>
      <vt:lpstr>Century Gothic</vt:lpstr>
      <vt:lpstr>Courier New</vt:lpstr>
      <vt:lpstr>inherit</vt:lpstr>
      <vt:lpstr>Savon</vt:lpstr>
      <vt:lpstr> Clauses with because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Clauses with because</dc:title>
  <dc:creator>Amina Tiger</dc:creator>
  <cp:lastModifiedBy>tesarova</cp:lastModifiedBy>
  <cp:revision>3</cp:revision>
  <dcterms:created xsi:type="dcterms:W3CDTF">2021-05-03T14:02:39Z</dcterms:created>
  <dcterms:modified xsi:type="dcterms:W3CDTF">2021-05-10T08:24:19Z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