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82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EC20E35-A176-4012-BC5E-935CFFF8708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74" autoAdjust="0"/>
  </p:normalViewPr>
  <p:slideViewPr>
    <p:cSldViewPr snapToGrid="0">
      <p:cViewPr varScale="1">
        <p:scale>
          <a:sx n="49" d="100"/>
          <a:sy n="49" d="100"/>
        </p:scale>
        <p:origin x="134" y="8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ina Tiger" userId="aece7710be4727ed" providerId="LiveId" clId="{3C207CD0-F805-4F9D-9A86-6AA5BD56CFF6}"/>
    <pc:docChg chg="modSld">
      <pc:chgData name="Amina Tiger" userId="aece7710be4727ed" providerId="LiveId" clId="{3C207CD0-F805-4F9D-9A86-6AA5BD56CFF6}" dt="2021-05-09T18:41:30.731" v="64" actId="1076"/>
      <pc:docMkLst>
        <pc:docMk/>
      </pc:docMkLst>
      <pc:sldChg chg="modSp mod">
        <pc:chgData name="Amina Tiger" userId="aece7710be4727ed" providerId="LiveId" clId="{3C207CD0-F805-4F9D-9A86-6AA5BD56CFF6}" dt="2021-05-09T18:31:59.715" v="9" actId="1076"/>
        <pc:sldMkLst>
          <pc:docMk/>
          <pc:sldMk cId="3899961691" sldId="282"/>
        </pc:sldMkLst>
        <pc:spChg chg="mod">
          <ac:chgData name="Amina Tiger" userId="aece7710be4727ed" providerId="LiveId" clId="{3C207CD0-F805-4F9D-9A86-6AA5BD56CFF6}" dt="2021-05-09T18:31:59.715" v="9" actId="1076"/>
          <ac:spMkLst>
            <pc:docMk/>
            <pc:sldMk cId="3899961691" sldId="282"/>
            <ac:spMk id="3" creationId="{200B3D2B-613A-41BE-987D-E6A1324B456D}"/>
          </ac:spMkLst>
        </pc:spChg>
      </pc:sldChg>
      <pc:sldChg chg="addSp modSp">
        <pc:chgData name="Amina Tiger" userId="aece7710be4727ed" providerId="LiveId" clId="{3C207CD0-F805-4F9D-9A86-6AA5BD56CFF6}" dt="2021-05-09T18:32:30.873" v="14" actId="1076"/>
        <pc:sldMkLst>
          <pc:docMk/>
          <pc:sldMk cId="3375212827" sldId="284"/>
        </pc:sldMkLst>
        <pc:picChg chg="add mod">
          <ac:chgData name="Amina Tiger" userId="aece7710be4727ed" providerId="LiveId" clId="{3C207CD0-F805-4F9D-9A86-6AA5BD56CFF6}" dt="2021-05-09T18:32:30.873" v="14" actId="1076"/>
          <ac:picMkLst>
            <pc:docMk/>
            <pc:sldMk cId="3375212827" sldId="284"/>
            <ac:picMk id="1026" creationId="{AEB9F733-507A-4FE6-BC01-8E2B67B7CB7A}"/>
          </ac:picMkLst>
        </pc:picChg>
      </pc:sldChg>
      <pc:sldChg chg="addSp modSp">
        <pc:chgData name="Amina Tiger" userId="aece7710be4727ed" providerId="LiveId" clId="{3C207CD0-F805-4F9D-9A86-6AA5BD56CFF6}" dt="2021-05-09T18:33:00.010" v="18" actId="1076"/>
        <pc:sldMkLst>
          <pc:docMk/>
          <pc:sldMk cId="241226589" sldId="285"/>
        </pc:sldMkLst>
        <pc:spChg chg="mod">
          <ac:chgData name="Amina Tiger" userId="aece7710be4727ed" providerId="LiveId" clId="{3C207CD0-F805-4F9D-9A86-6AA5BD56CFF6}" dt="2021-05-04T02:05:01.913" v="1" actId="113"/>
          <ac:spMkLst>
            <pc:docMk/>
            <pc:sldMk cId="241226589" sldId="285"/>
            <ac:spMk id="2" creationId="{7D9D0EFB-ADB9-43F3-8172-0A779B896D64}"/>
          </ac:spMkLst>
        </pc:spChg>
        <pc:picChg chg="add mod">
          <ac:chgData name="Amina Tiger" userId="aece7710be4727ed" providerId="LiveId" clId="{3C207CD0-F805-4F9D-9A86-6AA5BD56CFF6}" dt="2021-05-09T18:33:00.010" v="18" actId="1076"/>
          <ac:picMkLst>
            <pc:docMk/>
            <pc:sldMk cId="241226589" sldId="285"/>
            <ac:picMk id="2050" creationId="{18CA1DCB-EE66-4738-8CB1-F97FD18C7DED}"/>
          </ac:picMkLst>
        </pc:picChg>
      </pc:sldChg>
      <pc:sldChg chg="addSp modSp">
        <pc:chgData name="Amina Tiger" userId="aece7710be4727ed" providerId="LiveId" clId="{3C207CD0-F805-4F9D-9A86-6AA5BD56CFF6}" dt="2021-05-09T18:33:30.706" v="23" actId="1076"/>
        <pc:sldMkLst>
          <pc:docMk/>
          <pc:sldMk cId="2686171053" sldId="286"/>
        </pc:sldMkLst>
        <pc:spChg chg="mod">
          <ac:chgData name="Amina Tiger" userId="aece7710be4727ed" providerId="LiveId" clId="{3C207CD0-F805-4F9D-9A86-6AA5BD56CFF6}" dt="2021-05-04T02:05:08.545" v="2" actId="113"/>
          <ac:spMkLst>
            <pc:docMk/>
            <pc:sldMk cId="2686171053" sldId="286"/>
            <ac:spMk id="2" creationId="{FC61241B-98EF-42B7-8C18-67449BDA2CFE}"/>
          </ac:spMkLst>
        </pc:spChg>
        <pc:picChg chg="add mod">
          <ac:chgData name="Amina Tiger" userId="aece7710be4727ed" providerId="LiveId" clId="{3C207CD0-F805-4F9D-9A86-6AA5BD56CFF6}" dt="2021-05-09T18:33:30.706" v="23" actId="1076"/>
          <ac:picMkLst>
            <pc:docMk/>
            <pc:sldMk cId="2686171053" sldId="286"/>
            <ac:picMk id="3074" creationId="{D93F1317-6FE7-4AB4-BE3A-C5DA55B2E298}"/>
          </ac:picMkLst>
        </pc:picChg>
      </pc:sldChg>
      <pc:sldChg chg="addSp modSp">
        <pc:chgData name="Amina Tiger" userId="aece7710be4727ed" providerId="LiveId" clId="{3C207CD0-F805-4F9D-9A86-6AA5BD56CFF6}" dt="2021-05-09T18:33:50.594" v="26" actId="1076"/>
        <pc:sldMkLst>
          <pc:docMk/>
          <pc:sldMk cId="2386251857" sldId="287"/>
        </pc:sldMkLst>
        <pc:picChg chg="add mod">
          <ac:chgData name="Amina Tiger" userId="aece7710be4727ed" providerId="LiveId" clId="{3C207CD0-F805-4F9D-9A86-6AA5BD56CFF6}" dt="2021-05-09T18:33:50.594" v="26" actId="1076"/>
          <ac:picMkLst>
            <pc:docMk/>
            <pc:sldMk cId="2386251857" sldId="287"/>
            <ac:picMk id="4098" creationId="{048F1645-C71C-442A-BC8C-C31757ABC7EF}"/>
          </ac:picMkLst>
        </pc:picChg>
      </pc:sldChg>
      <pc:sldChg chg="addSp modSp">
        <pc:chgData name="Amina Tiger" userId="aece7710be4727ed" providerId="LiveId" clId="{3C207CD0-F805-4F9D-9A86-6AA5BD56CFF6}" dt="2021-05-09T18:35:08.115" v="31" actId="1076"/>
        <pc:sldMkLst>
          <pc:docMk/>
          <pc:sldMk cId="1011875361" sldId="288"/>
        </pc:sldMkLst>
        <pc:picChg chg="add mod">
          <ac:chgData name="Amina Tiger" userId="aece7710be4727ed" providerId="LiveId" clId="{3C207CD0-F805-4F9D-9A86-6AA5BD56CFF6}" dt="2021-05-09T18:35:08.115" v="31" actId="1076"/>
          <ac:picMkLst>
            <pc:docMk/>
            <pc:sldMk cId="1011875361" sldId="288"/>
            <ac:picMk id="5122" creationId="{C9CB74B7-6576-4AC4-A047-B471E5AC2398}"/>
          </ac:picMkLst>
        </pc:picChg>
      </pc:sldChg>
      <pc:sldChg chg="addSp modSp">
        <pc:chgData name="Amina Tiger" userId="aece7710be4727ed" providerId="LiveId" clId="{3C207CD0-F805-4F9D-9A86-6AA5BD56CFF6}" dt="2021-05-09T18:35:54.106" v="36" actId="1076"/>
        <pc:sldMkLst>
          <pc:docMk/>
          <pc:sldMk cId="3359778868" sldId="289"/>
        </pc:sldMkLst>
        <pc:picChg chg="add mod">
          <ac:chgData name="Amina Tiger" userId="aece7710be4727ed" providerId="LiveId" clId="{3C207CD0-F805-4F9D-9A86-6AA5BD56CFF6}" dt="2021-05-09T18:35:54.106" v="36" actId="1076"/>
          <ac:picMkLst>
            <pc:docMk/>
            <pc:sldMk cId="3359778868" sldId="289"/>
            <ac:picMk id="6146" creationId="{0A8D5929-F86A-465F-A644-9BA5502591DA}"/>
          </ac:picMkLst>
        </pc:picChg>
      </pc:sldChg>
      <pc:sldChg chg="addSp modSp">
        <pc:chgData name="Amina Tiger" userId="aece7710be4727ed" providerId="LiveId" clId="{3C207CD0-F805-4F9D-9A86-6AA5BD56CFF6}" dt="2021-05-09T18:36:37.658" v="40" actId="14100"/>
        <pc:sldMkLst>
          <pc:docMk/>
          <pc:sldMk cId="3914701238" sldId="290"/>
        </pc:sldMkLst>
        <pc:picChg chg="add mod">
          <ac:chgData name="Amina Tiger" userId="aece7710be4727ed" providerId="LiveId" clId="{3C207CD0-F805-4F9D-9A86-6AA5BD56CFF6}" dt="2021-05-09T18:36:37.658" v="40" actId="14100"/>
          <ac:picMkLst>
            <pc:docMk/>
            <pc:sldMk cId="3914701238" sldId="290"/>
            <ac:picMk id="7170" creationId="{6626B13D-532D-4250-AEE6-2812C2A8C682}"/>
          </ac:picMkLst>
        </pc:picChg>
      </pc:sldChg>
      <pc:sldChg chg="addSp modSp">
        <pc:chgData name="Amina Tiger" userId="aece7710be4727ed" providerId="LiveId" clId="{3C207CD0-F805-4F9D-9A86-6AA5BD56CFF6}" dt="2021-05-09T18:37:26.138" v="43" actId="1076"/>
        <pc:sldMkLst>
          <pc:docMk/>
          <pc:sldMk cId="2531506397" sldId="291"/>
        </pc:sldMkLst>
        <pc:spChg chg="mod">
          <ac:chgData name="Amina Tiger" userId="aece7710be4727ed" providerId="LiveId" clId="{3C207CD0-F805-4F9D-9A86-6AA5BD56CFF6}" dt="2021-05-04T02:05:28.270" v="3" actId="113"/>
          <ac:spMkLst>
            <pc:docMk/>
            <pc:sldMk cId="2531506397" sldId="291"/>
            <ac:spMk id="2" creationId="{EBA07AAD-9FEC-44AB-BB84-1066C4C064F9}"/>
          </ac:spMkLst>
        </pc:spChg>
        <pc:picChg chg="add mod">
          <ac:chgData name="Amina Tiger" userId="aece7710be4727ed" providerId="LiveId" clId="{3C207CD0-F805-4F9D-9A86-6AA5BD56CFF6}" dt="2021-05-09T18:37:26.138" v="43" actId="1076"/>
          <ac:picMkLst>
            <pc:docMk/>
            <pc:sldMk cId="2531506397" sldId="291"/>
            <ac:picMk id="8194" creationId="{410AB570-FC6A-4276-AD38-C828BE87B134}"/>
          </ac:picMkLst>
        </pc:picChg>
      </pc:sldChg>
      <pc:sldChg chg="addSp delSp modSp">
        <pc:chgData name="Amina Tiger" userId="aece7710be4727ed" providerId="LiveId" clId="{3C207CD0-F805-4F9D-9A86-6AA5BD56CFF6}" dt="2021-05-09T18:38:38.403" v="51" actId="1076"/>
        <pc:sldMkLst>
          <pc:docMk/>
          <pc:sldMk cId="25418128" sldId="292"/>
        </pc:sldMkLst>
        <pc:spChg chg="mod">
          <ac:chgData name="Amina Tiger" userId="aece7710be4727ed" providerId="LiveId" clId="{3C207CD0-F805-4F9D-9A86-6AA5BD56CFF6}" dt="2021-05-04T02:05:33.136" v="4" actId="113"/>
          <ac:spMkLst>
            <pc:docMk/>
            <pc:sldMk cId="25418128" sldId="292"/>
            <ac:spMk id="2" creationId="{87724519-3E10-42A1-A6A8-7574E18E2AF5}"/>
          </ac:spMkLst>
        </pc:spChg>
        <pc:picChg chg="add del mod">
          <ac:chgData name="Amina Tiger" userId="aece7710be4727ed" providerId="LiveId" clId="{3C207CD0-F805-4F9D-9A86-6AA5BD56CFF6}" dt="2021-05-09T18:38:27.905" v="48" actId="478"/>
          <ac:picMkLst>
            <pc:docMk/>
            <pc:sldMk cId="25418128" sldId="292"/>
            <ac:picMk id="9218" creationId="{61720ADF-2170-4E1A-ADBF-4F24F2AB8A4B}"/>
          </ac:picMkLst>
        </pc:picChg>
        <pc:picChg chg="add mod">
          <ac:chgData name="Amina Tiger" userId="aece7710be4727ed" providerId="LiveId" clId="{3C207CD0-F805-4F9D-9A86-6AA5BD56CFF6}" dt="2021-05-09T18:38:38.403" v="51" actId="1076"/>
          <ac:picMkLst>
            <pc:docMk/>
            <pc:sldMk cId="25418128" sldId="292"/>
            <ac:picMk id="9220" creationId="{CD15AC14-0F53-4B21-93F1-2533DDD021E3}"/>
          </ac:picMkLst>
        </pc:picChg>
      </pc:sldChg>
      <pc:sldChg chg="addSp modSp">
        <pc:chgData name="Amina Tiger" userId="aece7710be4727ed" providerId="LiveId" clId="{3C207CD0-F805-4F9D-9A86-6AA5BD56CFF6}" dt="2021-05-09T18:39:03.186" v="54" actId="1076"/>
        <pc:sldMkLst>
          <pc:docMk/>
          <pc:sldMk cId="4239495399" sldId="293"/>
        </pc:sldMkLst>
        <pc:spChg chg="mod">
          <ac:chgData name="Amina Tiger" userId="aece7710be4727ed" providerId="LiveId" clId="{3C207CD0-F805-4F9D-9A86-6AA5BD56CFF6}" dt="2021-05-04T02:05:39.552" v="5" actId="113"/>
          <ac:spMkLst>
            <pc:docMk/>
            <pc:sldMk cId="4239495399" sldId="293"/>
            <ac:spMk id="2" creationId="{D4C316B4-54D9-4022-B80D-77D0412380B7}"/>
          </ac:spMkLst>
        </pc:spChg>
        <pc:picChg chg="add mod">
          <ac:chgData name="Amina Tiger" userId="aece7710be4727ed" providerId="LiveId" clId="{3C207CD0-F805-4F9D-9A86-6AA5BD56CFF6}" dt="2021-05-09T18:39:03.186" v="54" actId="1076"/>
          <ac:picMkLst>
            <pc:docMk/>
            <pc:sldMk cId="4239495399" sldId="293"/>
            <ac:picMk id="10242" creationId="{95DC99AA-DCE6-4DAF-A41C-E79E4FDF43BC}"/>
          </ac:picMkLst>
        </pc:picChg>
      </pc:sldChg>
      <pc:sldChg chg="addSp modSp">
        <pc:chgData name="Amina Tiger" userId="aece7710be4727ed" providerId="LiveId" clId="{3C207CD0-F805-4F9D-9A86-6AA5BD56CFF6}" dt="2021-05-09T18:40:25.618" v="57" actId="1076"/>
        <pc:sldMkLst>
          <pc:docMk/>
          <pc:sldMk cId="3206749540" sldId="294"/>
        </pc:sldMkLst>
        <pc:spChg chg="mod">
          <ac:chgData name="Amina Tiger" userId="aece7710be4727ed" providerId="LiveId" clId="{3C207CD0-F805-4F9D-9A86-6AA5BD56CFF6}" dt="2021-05-04T02:05:45.479" v="6" actId="113"/>
          <ac:spMkLst>
            <pc:docMk/>
            <pc:sldMk cId="3206749540" sldId="294"/>
            <ac:spMk id="2" creationId="{F1615F51-67EF-4BB5-A23F-455AACA5B361}"/>
          </ac:spMkLst>
        </pc:spChg>
        <pc:picChg chg="add mod">
          <ac:chgData name="Amina Tiger" userId="aece7710be4727ed" providerId="LiveId" clId="{3C207CD0-F805-4F9D-9A86-6AA5BD56CFF6}" dt="2021-05-09T18:40:25.618" v="57" actId="1076"/>
          <ac:picMkLst>
            <pc:docMk/>
            <pc:sldMk cId="3206749540" sldId="294"/>
            <ac:picMk id="11266" creationId="{CE5217C6-3AFD-4509-9397-47995E336962}"/>
          </ac:picMkLst>
        </pc:picChg>
      </pc:sldChg>
      <pc:sldChg chg="addSp modSp">
        <pc:chgData name="Amina Tiger" userId="aece7710be4727ed" providerId="LiveId" clId="{3C207CD0-F805-4F9D-9A86-6AA5BD56CFF6}" dt="2021-05-09T18:40:49.171" v="60" actId="1076"/>
        <pc:sldMkLst>
          <pc:docMk/>
          <pc:sldMk cId="3803262581" sldId="295"/>
        </pc:sldMkLst>
        <pc:spChg chg="mod">
          <ac:chgData name="Amina Tiger" userId="aece7710be4727ed" providerId="LiveId" clId="{3C207CD0-F805-4F9D-9A86-6AA5BD56CFF6}" dt="2021-05-04T02:05:50.852" v="7" actId="113"/>
          <ac:spMkLst>
            <pc:docMk/>
            <pc:sldMk cId="3803262581" sldId="295"/>
            <ac:spMk id="2" creationId="{74F3982D-859E-4B53-8F13-59705D90B830}"/>
          </ac:spMkLst>
        </pc:spChg>
        <pc:picChg chg="add mod">
          <ac:chgData name="Amina Tiger" userId="aece7710be4727ed" providerId="LiveId" clId="{3C207CD0-F805-4F9D-9A86-6AA5BD56CFF6}" dt="2021-05-09T18:40:49.171" v="60" actId="1076"/>
          <ac:picMkLst>
            <pc:docMk/>
            <pc:sldMk cId="3803262581" sldId="295"/>
            <ac:picMk id="12290" creationId="{844C61F0-27EA-4515-AC99-3F932303D6E1}"/>
          </ac:picMkLst>
        </pc:picChg>
      </pc:sldChg>
      <pc:sldChg chg="addSp modSp">
        <pc:chgData name="Amina Tiger" userId="aece7710be4727ed" providerId="LiveId" clId="{3C207CD0-F805-4F9D-9A86-6AA5BD56CFF6}" dt="2021-05-09T18:41:30.731" v="64" actId="1076"/>
        <pc:sldMkLst>
          <pc:docMk/>
          <pc:sldMk cId="2003114469" sldId="296"/>
        </pc:sldMkLst>
        <pc:spChg chg="mod">
          <ac:chgData name="Amina Tiger" userId="aece7710be4727ed" providerId="LiveId" clId="{3C207CD0-F805-4F9D-9A86-6AA5BD56CFF6}" dt="2021-05-04T02:05:56.156" v="8" actId="113"/>
          <ac:spMkLst>
            <pc:docMk/>
            <pc:sldMk cId="2003114469" sldId="296"/>
            <ac:spMk id="2" creationId="{74F3982D-859E-4B53-8F13-59705D90B830}"/>
          </ac:spMkLst>
        </pc:spChg>
        <pc:picChg chg="add mod">
          <ac:chgData name="Amina Tiger" userId="aece7710be4727ed" providerId="LiveId" clId="{3C207CD0-F805-4F9D-9A86-6AA5BD56CFF6}" dt="2021-05-09T18:41:30.731" v="64" actId="1076"/>
          <ac:picMkLst>
            <pc:docMk/>
            <pc:sldMk cId="2003114469" sldId="296"/>
            <ac:picMk id="13314" creationId="{0BF5698B-A8C1-457B-AD0C-E10A1380B65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5/10/2021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5/10/2021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901FAF19-EC05-4368-9C23-D1307429BBA4}"/>
              </a:ext>
            </a:extLst>
          </p:cNvPr>
          <p:cNvSpPr/>
          <p:nvPr userDrawn="1"/>
        </p:nvSpPr>
        <p:spPr>
          <a:xfrm>
            <a:off x="8266176" y="4754879"/>
            <a:ext cx="2450592" cy="1664327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296D70-8C54-475E-8440-66769A72C583}"/>
              </a:ext>
            </a:extLst>
          </p:cNvPr>
          <p:cNvSpPr/>
          <p:nvPr userDrawn="1"/>
        </p:nvSpPr>
        <p:spPr>
          <a:xfrm>
            <a:off x="11832336" y="1097280"/>
            <a:ext cx="144000" cy="5321927"/>
          </a:xfrm>
          <a:prstGeom prst="rect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0" rIns="176400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F16635-76F3-45F7-9385-A99504D2B90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431999" y="1008000"/>
            <a:ext cx="11339999" cy="488152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0C8E421-28C0-4976-A17C-22789B6F3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08000"/>
            <a:ext cx="5505225" cy="516896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FEAA85-DD59-4B9B-B080-3368277EF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08000"/>
            <a:ext cx="5587800" cy="516896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EAE3C73-B1A9-4A3B-8DD2-5A3492079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08000"/>
            <a:ext cx="5599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3A52FEF-F917-4982-9855-43A0DF5DA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75912"/>
            <a:ext cx="5599800" cy="421375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C1CA8AB-B7BE-4C9F-9A0A-C849A35AA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008000"/>
            <a:ext cx="55655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B0DF164-9487-4D3F-BA7D-E273D7F5A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975912"/>
            <a:ext cx="5565575" cy="421375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921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E38C26-A932-4007-84B1-21C1D9744A7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87EF18-D404-4A92-BE37-7AC9B7223D5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456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segue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5849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EF269EA-6AE9-449D-BE5A-03758EA88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73F491-E8FD-4CBC-84E6-5139D5161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651641"/>
            <a:ext cx="5472001" cy="5054346"/>
          </a:xfrm>
        </p:spPr>
        <p:txBody>
          <a:bodyPr anchor="b" anchorCtr="0"/>
          <a:lstStyle>
            <a:lvl1pPr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7883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C12A5E3-4178-4927-9321-CCDE04B7D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1"/>
            <a:ext cx="4840085" cy="816076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3C2D913-09CE-4035-84E6-314496115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7" y="651641"/>
            <a:ext cx="5472002" cy="50543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14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6E7EBFD-F776-4FA5-B67B-AEAB104C7125}"/>
              </a:ext>
            </a:extLst>
          </p:cNvPr>
          <p:cNvSpPr/>
          <p:nvPr userDrawn="1"/>
        </p:nvSpPr>
        <p:spPr>
          <a:xfrm>
            <a:off x="8418576" y="4907280"/>
            <a:ext cx="1554480" cy="1103376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rIns="176400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segue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01C03F-F087-4546-A9C3-5B5B81E3BD7B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2051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9F7BF0-5084-45F6-AF52-A3013D4394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8816" y="2673350"/>
            <a:ext cx="6754368" cy="1511300"/>
          </a:xfrm>
        </p:spPr>
        <p:txBody>
          <a:bodyPr anchor="ctr"/>
          <a:lstStyle>
            <a:lvl1pPr marL="0" indent="0" algn="ctr">
              <a:buNone/>
              <a:defRPr sz="4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443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1AB7A8BA-0531-4A37-BB60-9E1CA4764B40}"/>
              </a:ext>
            </a:extLst>
          </p:cNvPr>
          <p:cNvSpPr/>
          <p:nvPr userDrawn="1"/>
        </p:nvSpPr>
        <p:spPr>
          <a:xfrm>
            <a:off x="1450848" y="653845"/>
            <a:ext cx="2657856" cy="2450592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tIns="18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segue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681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FE842FA8-E742-4FD8-BFA1-7B8A13828E76}"/>
              </a:ext>
            </a:extLst>
          </p:cNvPr>
          <p:cNvSpPr/>
          <p:nvPr userDrawn="1"/>
        </p:nvSpPr>
        <p:spPr>
          <a:xfrm>
            <a:off x="8418576" y="49072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F5D8CC-DBBC-4E65-A552-C98514F1E2F9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tx1"/>
          </a:solidFill>
        </p:spPr>
        <p:txBody>
          <a:bodyPr lIns="0" tIns="18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anchor="t"/>
          <a:lstStyle>
            <a:lvl1pPr algn="l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/>
          <a:lstStyle>
            <a:lvl1pPr marL="0" indent="0" algn="l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38399"/>
            <a:ext cx="5472000" cy="3044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70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34827DBE-7690-48BE-8673-ABB67E101D80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tx1"/>
          </a:solidFill>
        </p:spPr>
        <p:txBody>
          <a:bodyPr lIns="0" tIns="144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3263899"/>
            <a:ext cx="5472000" cy="244208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889912"/>
            <a:ext cx="4840085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DE35ADD-8A62-4F35-950B-EA0CC678DE64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DBAC9A-28A2-405B-8B7E-9BE425F51354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431999" y="1512000"/>
            <a:ext cx="11339999" cy="437752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67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tx1"/>
          </a:solidFill>
        </p:spPr>
        <p:txBody>
          <a:bodyPr lIns="0" r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bg1">
              <a:lumMod val="95000"/>
            </a:schemeClr>
          </a:solidFill>
        </p:spPr>
        <p:txBody>
          <a:bodyPr lIns="180000" tIns="72000" rIns="180000" anchor="t"/>
          <a:lstStyle>
            <a:lvl1pPr marL="0" indent="0">
              <a:buNone/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05C513-FBE3-4BA7-9084-69899356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1764000" rIns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.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94054031-2BEC-4DA9-90C3-616D2D61A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43550" y="5233270"/>
            <a:ext cx="3396887" cy="196707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</p:spTree>
    <p:extLst>
      <p:ext uri="{BB962C8B-B14F-4D97-AF65-F5344CB8AC3E}">
        <p14:creationId xmlns:p14="http://schemas.microsoft.com/office/powerpoint/2010/main" val="160684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4A1CB7-B157-440C-BA82-A62890EF3721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B1BAC-5CBE-4B0E-B0AA-1C05EBEE964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839907-C37E-4F37-B9BB-92B4A49360E6}"/>
              </a:ext>
            </a:extLst>
          </p:cNvPr>
          <p:cNvSpPr txBox="1"/>
          <p:nvPr userDrawn="1"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2000" b="1" spc="0" baseline="0" noProof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Contoso</a:t>
            </a:r>
            <a:br>
              <a:rPr lang="en-US" sz="2000" b="1" spc="0" baseline="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b="0" i="1" spc="600" baseline="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Suites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73" r:id="rId6"/>
    <p:sldLayoutId id="2147483659" r:id="rId7"/>
    <p:sldLayoutId id="2147483660" r:id="rId8"/>
    <p:sldLayoutId id="2147483664" r:id="rId9"/>
    <p:sldLayoutId id="2147483650" r:id="rId10"/>
    <p:sldLayoutId id="2147483652" r:id="rId11"/>
    <p:sldLayoutId id="2147483671" r:id="rId12"/>
    <p:sldLayoutId id="2147483656" r:id="rId13"/>
    <p:sldLayoutId id="2147483657" r:id="rId14"/>
    <p:sldLayoutId id="2147483667" r:id="rId15"/>
    <p:sldLayoutId id="2147483668" r:id="rId16"/>
    <p:sldLayoutId id="2147483669" r:id="rId17"/>
    <p:sldLayoutId id="2147483672" r:id="rId18"/>
    <p:sldLayoutId id="2147483654" r:id="rId19"/>
    <p:sldLayoutId id="2147483674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Black wood grain" title="Black wood grain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44000" y="146383"/>
            <a:ext cx="11905200" cy="656523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00" y="146384"/>
            <a:ext cx="9375671" cy="5321927"/>
          </a:xfrm>
        </p:spPr>
        <p:txBody>
          <a:bodyPr/>
          <a:lstStyle/>
          <a:p>
            <a:pPr algn="l"/>
            <a:r>
              <a:rPr lang="en-US" sz="9600" dirty="0">
                <a:latin typeface="Corbel Light" panose="020B0303020204020204" pitchFamily="34" charset="0"/>
              </a:rPr>
              <a:t>How do you feel?</a:t>
            </a:r>
            <a:br>
              <a:rPr lang="en-US" sz="9600" dirty="0">
                <a:latin typeface="Corbel Light" panose="020B0303020204020204" pitchFamily="34" charset="0"/>
              </a:rPr>
            </a:br>
            <a:br>
              <a:rPr lang="en-US" sz="9600" dirty="0">
                <a:latin typeface="Corbel Light" panose="020B0303020204020204" pitchFamily="34" charset="0"/>
              </a:rPr>
            </a:br>
            <a:br>
              <a:rPr lang="en-US" sz="9600" dirty="0">
                <a:latin typeface="Corbel Light" panose="020B0303020204020204" pitchFamily="34" charset="0"/>
              </a:rPr>
            </a:br>
            <a:r>
              <a:rPr lang="en-US" sz="9600" dirty="0">
                <a:latin typeface="Corbel Light" panose="020B0303020204020204" pitchFamily="34" charset="0"/>
              </a:rPr>
              <a:t>I feel………</a:t>
            </a:r>
            <a:br>
              <a:rPr lang="en-US" sz="9600" dirty="0">
                <a:latin typeface="Corbel Light" panose="020B0303020204020204" pitchFamily="34" charset="0"/>
              </a:rPr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/>
          <a:lstStyle/>
          <a:p>
            <a:r>
              <a:rPr lang="en-US" dirty="0"/>
              <a:t>Amina </a:t>
            </a:r>
            <a:r>
              <a:rPr lang="en-US" dirty="0" err="1"/>
              <a:t>Akorede</a:t>
            </a:r>
            <a:r>
              <a:rPr lang="en-US" dirty="0"/>
              <a:t> (2021)</a:t>
            </a: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724519-3E10-42A1-A6A8-7574E18E2AF5}"/>
              </a:ext>
            </a:extLst>
          </p:cNvPr>
          <p:cNvSpPr/>
          <p:nvPr/>
        </p:nvSpPr>
        <p:spPr>
          <a:xfrm>
            <a:off x="4811146" y="5296654"/>
            <a:ext cx="24080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orbel Light" panose="020B0303020204020204" pitchFamily="34" charset="0"/>
              </a:rPr>
              <a:t>Bored</a:t>
            </a:r>
          </a:p>
        </p:txBody>
      </p:sp>
      <p:pic>
        <p:nvPicPr>
          <p:cNvPr id="9220" name="Picture 4" descr="Bored Gif - IceGif">
            <a:extLst>
              <a:ext uri="{FF2B5EF4-FFF2-40B4-BE49-F238E27FC236}">
                <a16:creationId xmlns:a16="http://schemas.microsoft.com/office/drawing/2014/main" id="{CD15AC14-0F53-4B21-93F1-2533DDD021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49" y="883339"/>
            <a:ext cx="6696075" cy="376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C316B4-54D9-4022-B80D-77D0412380B7}"/>
              </a:ext>
            </a:extLst>
          </p:cNvPr>
          <p:cNvSpPr/>
          <p:nvPr/>
        </p:nvSpPr>
        <p:spPr>
          <a:xfrm>
            <a:off x="4028826" y="5306814"/>
            <a:ext cx="36904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orbel Light" panose="020B0303020204020204" pitchFamily="34" charset="0"/>
              </a:rPr>
              <a:t>Ashamed</a:t>
            </a:r>
          </a:p>
        </p:txBody>
      </p:sp>
      <p:pic>
        <p:nvPicPr>
          <p:cNvPr id="10242" name="Picture 2" descr="GIF embarrassed - animated GIF on GIFER - by Bloodbringer">
            <a:extLst>
              <a:ext uri="{FF2B5EF4-FFF2-40B4-BE49-F238E27FC236}">
                <a16:creationId xmlns:a16="http://schemas.microsoft.com/office/drawing/2014/main" id="{95DC99AA-DCE6-4DAF-A41C-E79E4FDF43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046798"/>
            <a:ext cx="6667500" cy="372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615F51-67EF-4BB5-A23F-455AACA5B361}"/>
              </a:ext>
            </a:extLst>
          </p:cNvPr>
          <p:cNvSpPr/>
          <p:nvPr/>
        </p:nvSpPr>
        <p:spPr>
          <a:xfrm>
            <a:off x="4171434" y="5286494"/>
            <a:ext cx="38491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orbel Light" panose="020B0303020204020204" pitchFamily="34" charset="0"/>
              </a:rPr>
              <a:t>Disgusted</a:t>
            </a:r>
          </a:p>
        </p:txBody>
      </p:sp>
      <p:pic>
        <p:nvPicPr>
          <p:cNvPr id="11266" name="Picture 2" descr="Disguised spongebob patrick GIF - Find on GIFER">
            <a:extLst>
              <a:ext uri="{FF2B5EF4-FFF2-40B4-BE49-F238E27FC236}">
                <a16:creationId xmlns:a16="http://schemas.microsoft.com/office/drawing/2014/main" id="{CE5217C6-3AFD-4509-9397-47995E3369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49" y="743706"/>
            <a:ext cx="6010275" cy="448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74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F3982D-859E-4B53-8F13-59705D90B830}"/>
              </a:ext>
            </a:extLst>
          </p:cNvPr>
          <p:cNvSpPr/>
          <p:nvPr/>
        </p:nvSpPr>
        <p:spPr>
          <a:xfrm>
            <a:off x="5229164" y="5245854"/>
            <a:ext cx="15888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orbel Light" panose="020B0303020204020204" pitchFamily="34" charset="0"/>
              </a:rPr>
              <a:t>Sad</a:t>
            </a:r>
          </a:p>
        </p:txBody>
      </p:sp>
      <p:pic>
        <p:nvPicPr>
          <p:cNvPr id="12290" name="Picture 2" descr="Pin on leila">
            <a:extLst>
              <a:ext uri="{FF2B5EF4-FFF2-40B4-BE49-F238E27FC236}">
                <a16:creationId xmlns:a16="http://schemas.microsoft.com/office/drawing/2014/main" id="{844C61F0-27EA-4515-AC99-3F932303D6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074" y="721302"/>
            <a:ext cx="4791075" cy="435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26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F3982D-859E-4B53-8F13-59705D90B830}"/>
              </a:ext>
            </a:extLst>
          </p:cNvPr>
          <p:cNvSpPr/>
          <p:nvPr/>
        </p:nvSpPr>
        <p:spPr>
          <a:xfrm>
            <a:off x="4975164" y="5235694"/>
            <a:ext cx="31101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orbel Light" panose="020B0303020204020204" pitchFamily="34" charset="0"/>
              </a:rPr>
              <a:t>Inspired</a:t>
            </a:r>
          </a:p>
        </p:txBody>
      </p:sp>
      <p:pic>
        <p:nvPicPr>
          <p:cNvPr id="13314" name="Picture 2" descr="Funny Tokyo Inspired Animated GIFs by James Curran">
            <a:extLst>
              <a:ext uri="{FF2B5EF4-FFF2-40B4-BE49-F238E27FC236}">
                <a16:creationId xmlns:a16="http://schemas.microsoft.com/office/drawing/2014/main" id="{0BF5698B-A8C1-457B-AD0C-E10A1380B6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2" y="664367"/>
            <a:ext cx="5705475" cy="42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11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Black wood grain" title="Black wood grain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44000" y="146383"/>
            <a:ext cx="11905200" cy="656523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515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ABF9BB-61DF-4688-BF8E-B3212E78EC8D}"/>
              </a:ext>
            </a:extLst>
          </p:cNvPr>
          <p:cNvSpPr/>
          <p:nvPr/>
        </p:nvSpPr>
        <p:spPr>
          <a:xfrm>
            <a:off x="3719866" y="5083294"/>
            <a:ext cx="37369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orbel Light" panose="020B0303020204020204" pitchFamily="34" charset="0"/>
              </a:rPr>
              <a:t>	Excited</a:t>
            </a:r>
          </a:p>
        </p:txBody>
      </p:sp>
      <p:pic>
        <p:nvPicPr>
          <p:cNvPr id="1026" name="Picture 2" descr="Excited GIFs | Tenor">
            <a:extLst>
              <a:ext uri="{FF2B5EF4-FFF2-40B4-BE49-F238E27FC236}">
                <a16:creationId xmlns:a16="http://schemas.microsoft.com/office/drawing/2014/main" id="{AEB9F733-507A-4FE6-BC01-8E2B67B7CB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7" y="647700"/>
            <a:ext cx="4238625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2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9D0EFB-ADB9-43F3-8172-0A779B896D64}"/>
              </a:ext>
            </a:extLst>
          </p:cNvPr>
          <p:cNvSpPr/>
          <p:nvPr/>
        </p:nvSpPr>
        <p:spPr>
          <a:xfrm>
            <a:off x="4795996" y="5133370"/>
            <a:ext cx="26000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Strong</a:t>
            </a:r>
          </a:p>
        </p:txBody>
      </p:sp>
      <p:pic>
        <p:nvPicPr>
          <p:cNvPr id="2050" name="Picture 2" descr="Rumpus Animation GIFs - Get the best GIF on GIPHY">
            <a:extLst>
              <a:ext uri="{FF2B5EF4-FFF2-40B4-BE49-F238E27FC236}">
                <a16:creationId xmlns:a16="http://schemas.microsoft.com/office/drawing/2014/main" id="{18CA1DCB-EE66-4738-8CB1-F97FD18C7D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93" y="705276"/>
            <a:ext cx="7053213" cy="41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2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61241B-98EF-42B7-8C18-67449BDA2CFE}"/>
              </a:ext>
            </a:extLst>
          </p:cNvPr>
          <p:cNvSpPr/>
          <p:nvPr/>
        </p:nvSpPr>
        <p:spPr>
          <a:xfrm>
            <a:off x="4247577" y="5428010"/>
            <a:ext cx="36968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Surprised</a:t>
            </a:r>
          </a:p>
        </p:txBody>
      </p:sp>
      <p:pic>
        <p:nvPicPr>
          <p:cNvPr id="3074" name="Picture 2" descr="Top Surprise Stickers for Android &amp; iOS | Gfycat">
            <a:extLst>
              <a:ext uri="{FF2B5EF4-FFF2-40B4-BE49-F238E27FC236}">
                <a16:creationId xmlns:a16="http://schemas.microsoft.com/office/drawing/2014/main" id="{D93F1317-6FE7-4AB4-BE3A-C5DA55B2E2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4" y="723899"/>
            <a:ext cx="4591051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17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4D5719-138C-4A4B-8E2D-541109FA2EB3}"/>
              </a:ext>
            </a:extLst>
          </p:cNvPr>
          <p:cNvSpPr/>
          <p:nvPr/>
        </p:nvSpPr>
        <p:spPr>
          <a:xfrm>
            <a:off x="4016041" y="5398254"/>
            <a:ext cx="29963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orbel Light" panose="020B0303020204020204" pitchFamily="34" charset="0"/>
              </a:rPr>
              <a:t>	Tired</a:t>
            </a:r>
          </a:p>
        </p:txBody>
      </p:sp>
      <p:pic>
        <p:nvPicPr>
          <p:cNvPr id="4098" name="Picture 2" descr="Lovely Hijab Girl Animation | Cute love gif, Funny cartoon memes, Cute love  memes">
            <a:extLst>
              <a:ext uri="{FF2B5EF4-FFF2-40B4-BE49-F238E27FC236}">
                <a16:creationId xmlns:a16="http://schemas.microsoft.com/office/drawing/2014/main" id="{048F1645-C71C-442A-BC8C-C31757ABC7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80857"/>
            <a:ext cx="6134100" cy="50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5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obot 78: Happy Dance Animated GIF Robot | TIM">
            <a:extLst>
              <a:ext uri="{FF2B5EF4-FFF2-40B4-BE49-F238E27FC236}">
                <a16:creationId xmlns:a16="http://schemas.microsoft.com/office/drawing/2014/main" id="{C9CB74B7-6576-4AC4-A047-B471E5AC23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96472"/>
            <a:ext cx="4814887" cy="503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AABA77-4432-4886-89D3-A80B59D21AE8}"/>
              </a:ext>
            </a:extLst>
          </p:cNvPr>
          <p:cNvSpPr/>
          <p:nvPr/>
        </p:nvSpPr>
        <p:spPr>
          <a:xfrm>
            <a:off x="3785612" y="5083294"/>
            <a:ext cx="34628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orbel Light" panose="020B0303020204020204" pitchFamily="34" charset="0"/>
              </a:rPr>
              <a:t>	Happy</a:t>
            </a:r>
          </a:p>
        </p:txBody>
      </p:sp>
    </p:spTree>
    <p:extLst>
      <p:ext uri="{BB962C8B-B14F-4D97-AF65-F5344CB8AC3E}">
        <p14:creationId xmlns:p14="http://schemas.microsoft.com/office/powerpoint/2010/main" val="101187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52B482-23E2-4EFD-ABDC-264207DED0CC}"/>
              </a:ext>
            </a:extLst>
          </p:cNvPr>
          <p:cNvSpPr/>
          <p:nvPr/>
        </p:nvSpPr>
        <p:spPr>
          <a:xfrm>
            <a:off x="4347527" y="5327134"/>
            <a:ext cx="24513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orbel Light" panose="020B0303020204020204" pitchFamily="34" charset="0"/>
              </a:rPr>
              <a:t>	Shy</a:t>
            </a:r>
          </a:p>
        </p:txBody>
      </p:sp>
      <p:pic>
        <p:nvPicPr>
          <p:cNvPr id="6146" name="Picture 2" descr="Shy GIFs | Tenor">
            <a:extLst>
              <a:ext uri="{FF2B5EF4-FFF2-40B4-BE49-F238E27FC236}">
                <a16:creationId xmlns:a16="http://schemas.microsoft.com/office/drawing/2014/main" id="{0A8D5929-F86A-465F-A644-9BA5502591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6736"/>
            <a:ext cx="4410075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77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5EDF54-92B1-42C5-A424-E1DF41EEE649}"/>
              </a:ext>
            </a:extLst>
          </p:cNvPr>
          <p:cNvSpPr/>
          <p:nvPr/>
        </p:nvSpPr>
        <p:spPr>
          <a:xfrm>
            <a:off x="4278034" y="5205214"/>
            <a:ext cx="36359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orbel Light" panose="020B0303020204020204" pitchFamily="34" charset="0"/>
              </a:rPr>
              <a:t>Confused</a:t>
            </a:r>
            <a:endParaRPr lang="en-GB" sz="7200" dirty="0">
              <a:solidFill>
                <a:schemeClr val="bg1"/>
              </a:solidFill>
            </a:endParaRPr>
          </a:p>
        </p:txBody>
      </p:sp>
      <p:pic>
        <p:nvPicPr>
          <p:cNvPr id="7170" name="Picture 2" descr="Top Confused Stickers for Android &amp; iOS | Gfycat">
            <a:extLst>
              <a:ext uri="{FF2B5EF4-FFF2-40B4-BE49-F238E27FC236}">
                <a16:creationId xmlns:a16="http://schemas.microsoft.com/office/drawing/2014/main" id="{6626B13D-532D-4250-AEE6-2812C2A8C6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17" y="434042"/>
            <a:ext cx="4899958" cy="489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70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A07AAD-9FEC-44AB-BB84-1066C4C064F9}"/>
              </a:ext>
            </a:extLst>
          </p:cNvPr>
          <p:cNvSpPr/>
          <p:nvPr/>
        </p:nvSpPr>
        <p:spPr>
          <a:xfrm>
            <a:off x="4525762" y="5195054"/>
            <a:ext cx="31404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orbel Light" panose="020B0303020204020204" pitchFamily="34" charset="0"/>
              </a:rPr>
              <a:t>Worried</a:t>
            </a:r>
            <a:endParaRPr lang="en-GB" sz="72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Worried GIFs | Tenor">
            <a:extLst>
              <a:ext uri="{FF2B5EF4-FFF2-40B4-BE49-F238E27FC236}">
                <a16:creationId xmlns:a16="http://schemas.microsoft.com/office/drawing/2014/main" id="{410AB570-FC6A-4276-AD38-C828BE87B1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7" y="904875"/>
            <a:ext cx="378142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50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83186">
              <a:schemeClr val="tx1"/>
            </a:gs>
            <a:gs pos="0">
              <a:schemeClr val="accent1">
                <a:alpha val="50000"/>
              </a:schemeClr>
            </a:gs>
            <a:gs pos="46000">
              <a:schemeClr val="accent1">
                <a:lumMod val="50000"/>
                <a:alpha val="90000"/>
              </a:schemeClr>
            </a:gs>
          </a:gsLst>
          <a:lin ang="3600000" scaled="0"/>
        </a:gradFill>
      </a:spPr>
      <a:bodyPr vert="horz" lIns="72000" tIns="180000" rIns="180000" bIns="0" rtlCol="0" anchor="t"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bg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F00564740_Dark wood presentation_CLR_v3" id="{49638A16-5E55-4B30-AEB1-0A03F30AF386}" vid="{D58A18CD-A37E-4397-8A63-7F191E6C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4D3619-0FAE-444B-BDB2-235453156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35D37E-7F4E-4FAA-AEBF-D3016C5066C4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16c05727-aa75-4e4a-9b5f-8a80a1165891"/>
    <ds:schemaRef ds:uri="71af3243-3dd4-4a8d-8c0d-dd76da1f02a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94B36EA-CF11-40D0-93CA-F9002F3EA3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Dark wood presentation</Template>
  <TotalTime>765</TotalTime>
  <Words>35</Words>
  <Application>Microsoft Office PowerPoint</Application>
  <PresentationFormat>Širokoúhlá obrazovka</PresentationFormat>
  <Paragraphs>16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Corbel Light</vt:lpstr>
      <vt:lpstr>Rockwell</vt:lpstr>
      <vt:lpstr>Times New Roman</vt:lpstr>
      <vt:lpstr>Office Theme</vt:lpstr>
      <vt:lpstr>How do you feel?   I feel………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Amina Tiger</dc:creator>
  <cp:lastModifiedBy>tesarova</cp:lastModifiedBy>
  <cp:revision>4</cp:revision>
  <dcterms:created xsi:type="dcterms:W3CDTF">2021-05-03T14:03:24Z</dcterms:created>
  <dcterms:modified xsi:type="dcterms:W3CDTF">2021-05-10T08:22:59Z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_MarkAsFinal">
    <vt:bool>true</vt:bool>
  </property>
</Properties>
</file>