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360" r:id="rId5"/>
    <p:sldId id="361" r:id="rId6"/>
    <p:sldId id="369" r:id="rId7"/>
    <p:sldId id="370" r:id="rId8"/>
    <p:sldId id="363" r:id="rId9"/>
    <p:sldId id="362" r:id="rId10"/>
    <p:sldId id="364" r:id="rId11"/>
    <p:sldId id="365" r:id="rId12"/>
    <p:sldId id="366" r:id="rId13"/>
    <p:sldId id="367" r:id="rId14"/>
    <p:sldId id="368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/>
    </p:cSldViewPr>
  </p:slideViewPr>
  <p:outlineViewPr>
    <p:cViewPr>
      <p:scale>
        <a:sx n="33" d="100"/>
        <a:sy n="33" d="100"/>
      </p:scale>
      <p:origin x="0" y="-16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3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na Tiger" userId="aece7710be4727ed" providerId="LiveId" clId="{BE2A6C26-2B69-4041-901B-0CFFA31B551B}"/>
    <pc:docChg chg="undo custSel addSld delSld modSld sldOrd">
      <pc:chgData name="Amina Tiger" userId="aece7710be4727ed" providerId="LiveId" clId="{BE2A6C26-2B69-4041-901B-0CFFA31B551B}" dt="2021-05-11T18:48:24.084" v="653" actId="1076"/>
      <pc:docMkLst>
        <pc:docMk/>
      </pc:docMkLst>
      <pc:sldChg chg="add del">
        <pc:chgData name="Amina Tiger" userId="aece7710be4727ed" providerId="LiveId" clId="{BE2A6C26-2B69-4041-901B-0CFFA31B551B}" dt="2021-05-11T16:49:06.021" v="159" actId="47"/>
        <pc:sldMkLst>
          <pc:docMk/>
          <pc:sldMk cId="2382130069" sldId="321"/>
        </pc:sldMkLst>
      </pc:sldChg>
      <pc:sldChg chg="modSp mod">
        <pc:chgData name="Amina Tiger" userId="aece7710be4727ed" providerId="LiveId" clId="{BE2A6C26-2B69-4041-901B-0CFFA31B551B}" dt="2021-05-11T16:30:46.006" v="1" actId="113"/>
        <pc:sldMkLst>
          <pc:docMk/>
          <pc:sldMk cId="190355549" sldId="361"/>
        </pc:sldMkLst>
        <pc:spChg chg="mod">
          <ac:chgData name="Amina Tiger" userId="aece7710be4727ed" providerId="LiveId" clId="{BE2A6C26-2B69-4041-901B-0CFFA31B551B}" dt="2021-05-11T16:30:46.006" v="1" actId="113"/>
          <ac:spMkLst>
            <pc:docMk/>
            <pc:sldMk cId="190355549" sldId="361"/>
            <ac:spMk id="5" creationId="{01A25E18-983C-456B-BCF8-054775EFC5CD}"/>
          </ac:spMkLst>
        </pc:spChg>
      </pc:sldChg>
      <pc:sldChg chg="modSp mod">
        <pc:chgData name="Amina Tiger" userId="aece7710be4727ed" providerId="LiveId" clId="{BE2A6C26-2B69-4041-901B-0CFFA31B551B}" dt="2021-05-11T16:30:41.662" v="0" actId="113"/>
        <pc:sldMkLst>
          <pc:docMk/>
          <pc:sldMk cId="49997758" sldId="362"/>
        </pc:sldMkLst>
        <pc:spChg chg="mod">
          <ac:chgData name="Amina Tiger" userId="aece7710be4727ed" providerId="LiveId" clId="{BE2A6C26-2B69-4041-901B-0CFFA31B551B}" dt="2021-05-11T16:30:41.662" v="0" actId="113"/>
          <ac:spMkLst>
            <pc:docMk/>
            <pc:sldMk cId="49997758" sldId="362"/>
            <ac:spMk id="2" creationId="{3602DE55-4435-4C8E-95F2-55C3AB0BD487}"/>
          </ac:spMkLst>
        </pc:spChg>
      </pc:sldChg>
      <pc:sldChg chg="addSp modSp mod ord">
        <pc:chgData name="Amina Tiger" userId="aece7710be4727ed" providerId="LiveId" clId="{BE2A6C26-2B69-4041-901B-0CFFA31B551B}" dt="2021-05-11T16:41:53.325" v="98" actId="313"/>
        <pc:sldMkLst>
          <pc:docMk/>
          <pc:sldMk cId="2318793474" sldId="363"/>
        </pc:sldMkLst>
        <pc:spChg chg="add mod">
          <ac:chgData name="Amina Tiger" userId="aece7710be4727ed" providerId="LiveId" clId="{BE2A6C26-2B69-4041-901B-0CFFA31B551B}" dt="2021-05-11T16:39:20.047" v="74" actId="114"/>
          <ac:spMkLst>
            <pc:docMk/>
            <pc:sldMk cId="2318793474" sldId="363"/>
            <ac:spMk id="2" creationId="{7FF6B8F0-778F-4917-B8A8-C6DE076D6A7C}"/>
          </ac:spMkLst>
        </pc:spChg>
        <pc:spChg chg="add mod">
          <ac:chgData name="Amina Tiger" userId="aece7710be4727ed" providerId="LiveId" clId="{BE2A6C26-2B69-4041-901B-0CFFA31B551B}" dt="2021-05-11T16:41:53.325" v="98" actId="313"/>
          <ac:spMkLst>
            <pc:docMk/>
            <pc:sldMk cId="2318793474" sldId="363"/>
            <ac:spMk id="4" creationId="{8156E02B-FB91-4956-A3E0-BDFDE32AB0D8}"/>
          </ac:spMkLst>
        </pc:spChg>
        <pc:spChg chg="add mod">
          <ac:chgData name="Amina Tiger" userId="aece7710be4727ed" providerId="LiveId" clId="{BE2A6C26-2B69-4041-901B-0CFFA31B551B}" dt="2021-05-11T16:41:37.095" v="95" actId="2711"/>
          <ac:spMkLst>
            <pc:docMk/>
            <pc:sldMk cId="2318793474" sldId="363"/>
            <ac:spMk id="5" creationId="{0FFC34A6-C74A-4F44-B26C-F8E35CCE26EF}"/>
          </ac:spMkLst>
        </pc:spChg>
        <pc:spChg chg="add mod">
          <ac:chgData name="Amina Tiger" userId="aece7710be4727ed" providerId="LiveId" clId="{BE2A6C26-2B69-4041-901B-0CFFA31B551B}" dt="2021-05-11T16:41:50.896" v="97" actId="313"/>
          <ac:spMkLst>
            <pc:docMk/>
            <pc:sldMk cId="2318793474" sldId="363"/>
            <ac:spMk id="6" creationId="{B65E27B2-AF2A-4DB1-BB17-0146681CEAAA}"/>
          </ac:spMkLst>
        </pc:spChg>
        <pc:picChg chg="add mod">
          <ac:chgData name="Amina Tiger" userId="aece7710be4727ed" providerId="LiveId" clId="{BE2A6C26-2B69-4041-901B-0CFFA31B551B}" dt="2021-05-11T16:37:17.852" v="44" actId="1076"/>
          <ac:picMkLst>
            <pc:docMk/>
            <pc:sldMk cId="2318793474" sldId="363"/>
            <ac:picMk id="3" creationId="{4B1C87C3-3DAB-4925-8A62-82D9880E6D71}"/>
          </ac:picMkLst>
        </pc:picChg>
      </pc:sldChg>
      <pc:sldChg chg="addSp delSp modSp mod modAnim">
        <pc:chgData name="Amina Tiger" userId="aece7710be4727ed" providerId="LiveId" clId="{BE2A6C26-2B69-4041-901B-0CFFA31B551B}" dt="2021-05-11T17:44:27.832" v="263" actId="1076"/>
        <pc:sldMkLst>
          <pc:docMk/>
          <pc:sldMk cId="1197613997" sldId="364"/>
        </pc:sldMkLst>
        <pc:spChg chg="add mod">
          <ac:chgData name="Amina Tiger" userId="aece7710be4727ed" providerId="LiveId" clId="{BE2A6C26-2B69-4041-901B-0CFFA31B551B}" dt="2021-05-11T16:54:34.203" v="246" actId="1076"/>
          <ac:spMkLst>
            <pc:docMk/>
            <pc:sldMk cId="1197613997" sldId="364"/>
            <ac:spMk id="2" creationId="{97D85E45-F758-4A8A-86C3-C6D3BA1A8411}"/>
          </ac:spMkLst>
        </pc:spChg>
        <pc:spChg chg="add mod">
          <ac:chgData name="Amina Tiger" userId="aece7710be4727ed" providerId="LiveId" clId="{BE2A6C26-2B69-4041-901B-0CFFA31B551B}" dt="2021-05-11T16:54:46.516" v="248" actId="1076"/>
          <ac:spMkLst>
            <pc:docMk/>
            <pc:sldMk cId="1197613997" sldId="364"/>
            <ac:spMk id="3" creationId="{80BA365F-B469-422B-BEE6-CE2C61A73406}"/>
          </ac:spMkLst>
        </pc:spChg>
        <pc:spChg chg="add mod">
          <ac:chgData name="Amina Tiger" userId="aece7710be4727ed" providerId="LiveId" clId="{BE2A6C26-2B69-4041-901B-0CFFA31B551B}" dt="2021-05-11T16:54:46.516" v="248" actId="1076"/>
          <ac:spMkLst>
            <pc:docMk/>
            <pc:sldMk cId="1197613997" sldId="364"/>
            <ac:spMk id="4" creationId="{45DDDC9D-3579-42D1-B5EB-BFB884D9120E}"/>
          </ac:spMkLst>
        </pc:spChg>
        <pc:spChg chg="add mod">
          <ac:chgData name="Amina Tiger" userId="aece7710be4727ed" providerId="LiveId" clId="{BE2A6C26-2B69-4041-901B-0CFFA31B551B}" dt="2021-05-11T16:54:46.516" v="248" actId="1076"/>
          <ac:spMkLst>
            <pc:docMk/>
            <pc:sldMk cId="1197613997" sldId="364"/>
            <ac:spMk id="5" creationId="{4006071D-B7A3-4D77-938A-EF1EB22E8B32}"/>
          </ac:spMkLst>
        </pc:spChg>
        <pc:spChg chg="add mod">
          <ac:chgData name="Amina Tiger" userId="aece7710be4727ed" providerId="LiveId" clId="{BE2A6C26-2B69-4041-901B-0CFFA31B551B}" dt="2021-05-11T16:49:45.267" v="174"/>
          <ac:spMkLst>
            <pc:docMk/>
            <pc:sldMk cId="1197613997" sldId="364"/>
            <ac:spMk id="6" creationId="{4E203416-DA48-4FBD-8AC1-3DCF267C8993}"/>
          </ac:spMkLst>
        </pc:spChg>
        <pc:spChg chg="add mod">
          <ac:chgData name="Amina Tiger" userId="aece7710be4727ed" providerId="LiveId" clId="{BE2A6C26-2B69-4041-901B-0CFFA31B551B}" dt="2021-05-11T16:54:46.516" v="248" actId="1076"/>
          <ac:spMkLst>
            <pc:docMk/>
            <pc:sldMk cId="1197613997" sldId="364"/>
            <ac:spMk id="7" creationId="{7BDB32D1-AF53-4395-8827-6626E0BB7A02}"/>
          </ac:spMkLst>
        </pc:spChg>
        <pc:spChg chg="add del mod">
          <ac:chgData name="Amina Tiger" userId="aece7710be4727ed" providerId="LiveId" clId="{BE2A6C26-2B69-4041-901B-0CFFA31B551B}" dt="2021-05-11T16:53:41.073" v="234" actId="478"/>
          <ac:spMkLst>
            <pc:docMk/>
            <pc:sldMk cId="1197613997" sldId="364"/>
            <ac:spMk id="8" creationId="{F5EC5C6F-ACF0-45D2-ABFF-F16F59938EBD}"/>
          </ac:spMkLst>
        </pc:spChg>
        <pc:spChg chg="add mod">
          <ac:chgData name="Amina Tiger" userId="aece7710be4727ed" providerId="LiveId" clId="{BE2A6C26-2B69-4041-901B-0CFFA31B551B}" dt="2021-05-11T17:43:59.502" v="259" actId="1076"/>
          <ac:spMkLst>
            <pc:docMk/>
            <pc:sldMk cId="1197613997" sldId="364"/>
            <ac:spMk id="9" creationId="{C476E268-D2E0-47AA-99C7-5DE79E266753}"/>
          </ac:spMkLst>
        </pc:spChg>
        <pc:spChg chg="add mod">
          <ac:chgData name="Amina Tiger" userId="aece7710be4727ed" providerId="LiveId" clId="{BE2A6C26-2B69-4041-901B-0CFFA31B551B}" dt="2021-05-11T16:55:02.604" v="251" actId="1076"/>
          <ac:spMkLst>
            <pc:docMk/>
            <pc:sldMk cId="1197613997" sldId="364"/>
            <ac:spMk id="10" creationId="{E2DFE040-FD14-4528-B684-6DEFAC70C869}"/>
          </ac:spMkLst>
        </pc:spChg>
        <pc:spChg chg="add mod">
          <ac:chgData name="Amina Tiger" userId="aece7710be4727ed" providerId="LiveId" clId="{BE2A6C26-2B69-4041-901B-0CFFA31B551B}" dt="2021-05-11T16:54:55.740" v="249" actId="1076"/>
          <ac:spMkLst>
            <pc:docMk/>
            <pc:sldMk cId="1197613997" sldId="364"/>
            <ac:spMk id="11" creationId="{4E28852A-6EDC-442E-9333-02FB5B0CDE3B}"/>
          </ac:spMkLst>
        </pc:spChg>
        <pc:spChg chg="add mod">
          <ac:chgData name="Amina Tiger" userId="aece7710be4727ed" providerId="LiveId" clId="{BE2A6C26-2B69-4041-901B-0CFFA31B551B}" dt="2021-05-11T16:54:55.740" v="249" actId="1076"/>
          <ac:spMkLst>
            <pc:docMk/>
            <pc:sldMk cId="1197613997" sldId="364"/>
            <ac:spMk id="12" creationId="{67D4CB18-C552-4A1B-945C-B73337E54A33}"/>
          </ac:spMkLst>
        </pc:spChg>
        <pc:spChg chg="add mod">
          <ac:chgData name="Amina Tiger" userId="aece7710be4727ed" providerId="LiveId" clId="{BE2A6C26-2B69-4041-901B-0CFFA31B551B}" dt="2021-05-11T16:54:55.740" v="249" actId="1076"/>
          <ac:spMkLst>
            <pc:docMk/>
            <pc:sldMk cId="1197613997" sldId="364"/>
            <ac:spMk id="13" creationId="{31B41FE1-A64D-4400-B5E0-4CDCC26B9C87}"/>
          </ac:spMkLst>
        </pc:spChg>
        <pc:spChg chg="add mod">
          <ac:chgData name="Amina Tiger" userId="aece7710be4727ed" providerId="LiveId" clId="{BE2A6C26-2B69-4041-901B-0CFFA31B551B}" dt="2021-05-11T16:54:55.740" v="249" actId="1076"/>
          <ac:spMkLst>
            <pc:docMk/>
            <pc:sldMk cId="1197613997" sldId="364"/>
            <ac:spMk id="14" creationId="{1DA9FBD0-DE51-40B3-98AB-14E5D51A1580}"/>
          </ac:spMkLst>
        </pc:spChg>
        <pc:spChg chg="add mod">
          <ac:chgData name="Amina Tiger" userId="aece7710be4727ed" providerId="LiveId" clId="{BE2A6C26-2B69-4041-901B-0CFFA31B551B}" dt="2021-05-11T16:55:07.956" v="252" actId="1076"/>
          <ac:spMkLst>
            <pc:docMk/>
            <pc:sldMk cId="1197613997" sldId="364"/>
            <ac:spMk id="15" creationId="{193D85B9-CDA3-4DB7-B49C-EAA05D9DC201}"/>
          </ac:spMkLst>
        </pc:spChg>
        <pc:spChg chg="add mod">
          <ac:chgData name="Amina Tiger" userId="aece7710be4727ed" providerId="LiveId" clId="{BE2A6C26-2B69-4041-901B-0CFFA31B551B}" dt="2021-05-11T17:44:23.341" v="262" actId="207"/>
          <ac:spMkLst>
            <pc:docMk/>
            <pc:sldMk cId="1197613997" sldId="364"/>
            <ac:spMk id="16" creationId="{7A53EFE0-2667-4394-9791-902CC880AAEA}"/>
          </ac:spMkLst>
        </pc:spChg>
        <pc:spChg chg="add mod">
          <ac:chgData name="Amina Tiger" userId="aece7710be4727ed" providerId="LiveId" clId="{BE2A6C26-2B69-4041-901B-0CFFA31B551B}" dt="2021-05-11T17:44:27.832" v="263" actId="1076"/>
          <ac:spMkLst>
            <pc:docMk/>
            <pc:sldMk cId="1197613997" sldId="364"/>
            <ac:spMk id="17" creationId="{787CD25B-3EFC-4E09-A676-2E1776F774A9}"/>
          </ac:spMkLst>
        </pc:spChg>
        <pc:spChg chg="add mod">
          <ac:chgData name="Amina Tiger" userId="aece7710be4727ed" providerId="LiveId" clId="{BE2A6C26-2B69-4041-901B-0CFFA31B551B}" dt="2021-05-11T17:44:23.341" v="262" actId="207"/>
          <ac:spMkLst>
            <pc:docMk/>
            <pc:sldMk cId="1197613997" sldId="364"/>
            <ac:spMk id="18" creationId="{6B416FC1-379B-451C-8A19-2EBDA20377D0}"/>
          </ac:spMkLst>
        </pc:spChg>
      </pc:sldChg>
      <pc:sldChg chg="addSp modSp mod modAnim">
        <pc:chgData name="Amina Tiger" userId="aece7710be4727ed" providerId="LiveId" clId="{BE2A6C26-2B69-4041-901B-0CFFA31B551B}" dt="2021-05-11T17:53:05.655" v="345" actId="1076"/>
        <pc:sldMkLst>
          <pc:docMk/>
          <pc:sldMk cId="2956421837" sldId="365"/>
        </pc:sldMkLst>
        <pc:spChg chg="add mod">
          <ac:chgData name="Amina Tiger" userId="aece7710be4727ed" providerId="LiveId" clId="{BE2A6C26-2B69-4041-901B-0CFFA31B551B}" dt="2021-05-11T16:49:40.219" v="173" actId="1076"/>
          <ac:spMkLst>
            <pc:docMk/>
            <pc:sldMk cId="2956421837" sldId="365"/>
            <ac:spMk id="2" creationId="{561B0B6D-E416-44FD-A9F8-3F35E71CB57B}"/>
          </ac:spMkLst>
        </pc:spChg>
        <pc:spChg chg="add mod">
          <ac:chgData name="Amina Tiger" userId="aece7710be4727ed" providerId="LiveId" clId="{BE2A6C26-2B69-4041-901B-0CFFA31B551B}" dt="2021-05-11T17:45:38.734" v="272" actId="1076"/>
          <ac:spMkLst>
            <pc:docMk/>
            <pc:sldMk cId="2956421837" sldId="365"/>
            <ac:spMk id="3" creationId="{B4DE9A75-F0AC-4385-B777-406F1665868C}"/>
          </ac:spMkLst>
        </pc:spChg>
        <pc:spChg chg="add mod">
          <ac:chgData name="Amina Tiger" userId="aece7710be4727ed" providerId="LiveId" clId="{BE2A6C26-2B69-4041-901B-0CFFA31B551B}" dt="2021-05-11T17:46:35.763" v="279" actId="255"/>
          <ac:spMkLst>
            <pc:docMk/>
            <pc:sldMk cId="2956421837" sldId="365"/>
            <ac:spMk id="4" creationId="{7ACE2B26-C19A-4DD6-8F48-5C67D69DAC2D}"/>
          </ac:spMkLst>
        </pc:spChg>
        <pc:spChg chg="add mod">
          <ac:chgData name="Amina Tiger" userId="aece7710be4727ed" providerId="LiveId" clId="{BE2A6C26-2B69-4041-901B-0CFFA31B551B}" dt="2021-05-11T17:46:48.015" v="282" actId="1076"/>
          <ac:spMkLst>
            <pc:docMk/>
            <pc:sldMk cId="2956421837" sldId="365"/>
            <ac:spMk id="5" creationId="{3E20E99F-A28D-4FDB-A7D9-4DBF124C90F6}"/>
          </ac:spMkLst>
        </pc:spChg>
        <pc:spChg chg="add mod">
          <ac:chgData name="Amina Tiger" userId="aece7710be4727ed" providerId="LiveId" clId="{BE2A6C26-2B69-4041-901B-0CFFA31B551B}" dt="2021-05-11T17:46:45.119" v="281" actId="1076"/>
          <ac:spMkLst>
            <pc:docMk/>
            <pc:sldMk cId="2956421837" sldId="365"/>
            <ac:spMk id="6" creationId="{5FA18527-0BBD-4AC0-A574-898830BD2926}"/>
          </ac:spMkLst>
        </pc:spChg>
        <pc:spChg chg="add mod">
          <ac:chgData name="Amina Tiger" userId="aece7710be4727ed" providerId="LiveId" clId="{BE2A6C26-2B69-4041-901B-0CFFA31B551B}" dt="2021-05-11T17:47:27.950" v="288" actId="1076"/>
          <ac:spMkLst>
            <pc:docMk/>
            <pc:sldMk cId="2956421837" sldId="365"/>
            <ac:spMk id="7" creationId="{A9F2572F-0CE5-4894-AD85-7E5B9FE70D0B}"/>
          </ac:spMkLst>
        </pc:spChg>
        <pc:spChg chg="add mod">
          <ac:chgData name="Amina Tiger" userId="aece7710be4727ed" providerId="LiveId" clId="{BE2A6C26-2B69-4041-901B-0CFFA31B551B}" dt="2021-05-11T17:53:05.655" v="345" actId="1076"/>
          <ac:spMkLst>
            <pc:docMk/>
            <pc:sldMk cId="2956421837" sldId="365"/>
            <ac:spMk id="8" creationId="{52D60DE0-90BE-4ABE-915B-4B1AEE0A59D5}"/>
          </ac:spMkLst>
        </pc:spChg>
        <pc:spChg chg="add mod">
          <ac:chgData name="Amina Tiger" userId="aece7710be4727ed" providerId="LiveId" clId="{BE2A6C26-2B69-4041-901B-0CFFA31B551B}" dt="2021-05-11T17:53:05.655" v="345" actId="1076"/>
          <ac:spMkLst>
            <pc:docMk/>
            <pc:sldMk cId="2956421837" sldId="365"/>
            <ac:spMk id="9" creationId="{9B553C5D-D194-4526-B0B6-84B97F92FB36}"/>
          </ac:spMkLst>
        </pc:spChg>
        <pc:spChg chg="add mod">
          <ac:chgData name="Amina Tiger" userId="aece7710be4727ed" providerId="LiveId" clId="{BE2A6C26-2B69-4041-901B-0CFFA31B551B}" dt="2021-05-11T17:53:05.655" v="345" actId="1076"/>
          <ac:spMkLst>
            <pc:docMk/>
            <pc:sldMk cId="2956421837" sldId="365"/>
            <ac:spMk id="10" creationId="{F09BFB0B-8DF0-4CE3-832E-A2695AB7EDC2}"/>
          </ac:spMkLst>
        </pc:spChg>
        <pc:spChg chg="add mod">
          <ac:chgData name="Amina Tiger" userId="aece7710be4727ed" providerId="LiveId" clId="{BE2A6C26-2B69-4041-901B-0CFFA31B551B}" dt="2021-05-11T17:53:05.655" v="345" actId="1076"/>
          <ac:spMkLst>
            <pc:docMk/>
            <pc:sldMk cId="2956421837" sldId="365"/>
            <ac:spMk id="11" creationId="{8E017EBE-F4A9-449C-836B-0CB8AC1863DC}"/>
          </ac:spMkLst>
        </pc:spChg>
        <pc:spChg chg="add mod">
          <ac:chgData name="Amina Tiger" userId="aece7710be4727ed" providerId="LiveId" clId="{BE2A6C26-2B69-4041-901B-0CFFA31B551B}" dt="2021-05-11T17:53:05.655" v="345" actId="1076"/>
          <ac:spMkLst>
            <pc:docMk/>
            <pc:sldMk cId="2956421837" sldId="365"/>
            <ac:spMk id="12" creationId="{BA522737-FB41-4148-A9D3-2403443B7D4D}"/>
          </ac:spMkLst>
        </pc:spChg>
        <pc:spChg chg="add mod">
          <ac:chgData name="Amina Tiger" userId="aece7710be4727ed" providerId="LiveId" clId="{BE2A6C26-2B69-4041-901B-0CFFA31B551B}" dt="2021-05-11T17:52:45.920" v="344" actId="1076"/>
          <ac:spMkLst>
            <pc:docMk/>
            <pc:sldMk cId="2956421837" sldId="365"/>
            <ac:spMk id="13" creationId="{4DF9D0E6-C5FF-4B90-8F0E-389C36C677E3}"/>
          </ac:spMkLst>
        </pc:spChg>
        <pc:spChg chg="add mod">
          <ac:chgData name="Amina Tiger" userId="aece7710be4727ed" providerId="LiveId" clId="{BE2A6C26-2B69-4041-901B-0CFFA31B551B}" dt="2021-05-11T17:52:45.920" v="344" actId="1076"/>
          <ac:spMkLst>
            <pc:docMk/>
            <pc:sldMk cId="2956421837" sldId="365"/>
            <ac:spMk id="14" creationId="{DEB5BD7D-1498-47B4-BD45-3DCA38B90CA6}"/>
          </ac:spMkLst>
        </pc:spChg>
        <pc:spChg chg="add mod">
          <ac:chgData name="Amina Tiger" userId="aece7710be4727ed" providerId="LiveId" clId="{BE2A6C26-2B69-4041-901B-0CFFA31B551B}" dt="2021-05-11T17:52:45.920" v="344" actId="1076"/>
          <ac:spMkLst>
            <pc:docMk/>
            <pc:sldMk cId="2956421837" sldId="365"/>
            <ac:spMk id="15" creationId="{D5627943-1408-4C7D-9B93-AD34546801DC}"/>
          </ac:spMkLst>
        </pc:spChg>
        <pc:spChg chg="add mod">
          <ac:chgData name="Amina Tiger" userId="aece7710be4727ed" providerId="LiveId" clId="{BE2A6C26-2B69-4041-901B-0CFFA31B551B}" dt="2021-05-11T17:52:45.920" v="344" actId="1076"/>
          <ac:spMkLst>
            <pc:docMk/>
            <pc:sldMk cId="2956421837" sldId="365"/>
            <ac:spMk id="16" creationId="{E1642B21-1884-4B7E-8E8D-0873C90FD72A}"/>
          </ac:spMkLst>
        </pc:spChg>
        <pc:spChg chg="add mod">
          <ac:chgData name="Amina Tiger" userId="aece7710be4727ed" providerId="LiveId" clId="{BE2A6C26-2B69-4041-901B-0CFFA31B551B}" dt="2021-05-11T17:52:45.920" v="344" actId="1076"/>
          <ac:spMkLst>
            <pc:docMk/>
            <pc:sldMk cId="2956421837" sldId="365"/>
            <ac:spMk id="17" creationId="{9BA20F76-144F-46B4-B758-5692207E5B63}"/>
          </ac:spMkLst>
        </pc:spChg>
      </pc:sldChg>
      <pc:sldChg chg="add del">
        <pc:chgData name="Amina Tiger" userId="aece7710be4727ed" providerId="LiveId" clId="{BE2A6C26-2B69-4041-901B-0CFFA31B551B}" dt="2021-05-11T16:49:08.932" v="161" actId="47"/>
        <pc:sldMkLst>
          <pc:docMk/>
          <pc:sldMk cId="984771743" sldId="366"/>
        </pc:sldMkLst>
      </pc:sldChg>
      <pc:sldChg chg="addSp modSp add mod modAnim">
        <pc:chgData name="Amina Tiger" userId="aece7710be4727ed" providerId="LiveId" clId="{BE2A6C26-2B69-4041-901B-0CFFA31B551B}" dt="2021-05-11T18:09:38.991" v="426" actId="1076"/>
        <pc:sldMkLst>
          <pc:docMk/>
          <pc:sldMk cId="3817695401" sldId="366"/>
        </pc:sldMkLst>
        <pc:spChg chg="mod">
          <ac:chgData name="Amina Tiger" userId="aece7710be4727ed" providerId="LiveId" clId="{BE2A6C26-2B69-4041-901B-0CFFA31B551B}" dt="2021-05-11T18:01:43.328" v="352" actId="1076"/>
          <ac:spMkLst>
            <pc:docMk/>
            <pc:sldMk cId="3817695401" sldId="366"/>
            <ac:spMk id="2" creationId="{561B0B6D-E416-44FD-A9F8-3F35E71CB57B}"/>
          </ac:spMkLst>
        </pc:spChg>
        <pc:spChg chg="add mod">
          <ac:chgData name="Amina Tiger" userId="aece7710be4727ed" providerId="LiveId" clId="{BE2A6C26-2B69-4041-901B-0CFFA31B551B}" dt="2021-05-11T18:03:52.529" v="375" actId="1076"/>
          <ac:spMkLst>
            <pc:docMk/>
            <pc:sldMk cId="3817695401" sldId="366"/>
            <ac:spMk id="3" creationId="{7B77C92B-A82D-47BD-86C7-DE89C00B2BCC}"/>
          </ac:spMkLst>
        </pc:spChg>
        <pc:spChg chg="add mod">
          <ac:chgData name="Amina Tiger" userId="aece7710be4727ed" providerId="LiveId" clId="{BE2A6C26-2B69-4041-901B-0CFFA31B551B}" dt="2021-05-11T18:03:44.656" v="373" actId="1076"/>
          <ac:spMkLst>
            <pc:docMk/>
            <pc:sldMk cId="3817695401" sldId="366"/>
            <ac:spMk id="4" creationId="{413C9E55-B9D2-4AE3-B1CC-2A8298F70B77}"/>
          </ac:spMkLst>
        </pc:spChg>
        <pc:spChg chg="add mod">
          <ac:chgData name="Amina Tiger" userId="aece7710be4727ed" providerId="LiveId" clId="{BE2A6C26-2B69-4041-901B-0CFFA31B551B}" dt="2021-05-11T18:04:34.186" v="382" actId="1076"/>
          <ac:spMkLst>
            <pc:docMk/>
            <pc:sldMk cId="3817695401" sldId="366"/>
            <ac:spMk id="5" creationId="{BD5CA09B-9151-433D-A162-4E3FE3182B09}"/>
          </ac:spMkLst>
        </pc:spChg>
        <pc:spChg chg="add mod">
          <ac:chgData name="Amina Tiger" userId="aece7710be4727ed" providerId="LiveId" clId="{BE2A6C26-2B69-4041-901B-0CFFA31B551B}" dt="2021-05-11T18:04:28.071" v="381" actId="1076"/>
          <ac:spMkLst>
            <pc:docMk/>
            <pc:sldMk cId="3817695401" sldId="366"/>
            <ac:spMk id="6" creationId="{1CC279CA-A022-40B3-BCD5-C2451C59FD20}"/>
          </ac:spMkLst>
        </pc:spChg>
        <pc:spChg chg="add mod">
          <ac:chgData name="Amina Tiger" userId="aece7710be4727ed" providerId="LiveId" clId="{BE2A6C26-2B69-4041-901B-0CFFA31B551B}" dt="2021-05-11T18:04:17.930" v="380" actId="207"/>
          <ac:spMkLst>
            <pc:docMk/>
            <pc:sldMk cId="3817695401" sldId="366"/>
            <ac:spMk id="7" creationId="{6FB99824-4B68-4EB1-A1FB-CA5E057D9254}"/>
          </ac:spMkLst>
        </pc:spChg>
        <pc:spChg chg="add mod">
          <ac:chgData name="Amina Tiger" userId="aece7710be4727ed" providerId="LiveId" clId="{BE2A6C26-2B69-4041-901B-0CFFA31B551B}" dt="2021-05-11T18:07:05.273" v="403" actId="1076"/>
          <ac:spMkLst>
            <pc:docMk/>
            <pc:sldMk cId="3817695401" sldId="366"/>
            <ac:spMk id="8" creationId="{9B797F94-F929-4AC1-8069-8BA90D461879}"/>
          </ac:spMkLst>
        </pc:spChg>
        <pc:spChg chg="add mod">
          <ac:chgData name="Amina Tiger" userId="aece7710be4727ed" providerId="LiveId" clId="{BE2A6C26-2B69-4041-901B-0CFFA31B551B}" dt="2021-05-11T18:07:09.464" v="404" actId="1076"/>
          <ac:spMkLst>
            <pc:docMk/>
            <pc:sldMk cId="3817695401" sldId="366"/>
            <ac:spMk id="9" creationId="{8CE80D41-2997-46D7-9687-C7E94855186F}"/>
          </ac:spMkLst>
        </pc:spChg>
        <pc:spChg chg="add mod">
          <ac:chgData name="Amina Tiger" userId="aece7710be4727ed" providerId="LiveId" clId="{BE2A6C26-2B69-4041-901B-0CFFA31B551B}" dt="2021-05-11T18:07:11.848" v="405" actId="1076"/>
          <ac:spMkLst>
            <pc:docMk/>
            <pc:sldMk cId="3817695401" sldId="366"/>
            <ac:spMk id="10" creationId="{E4A3B9EF-88F8-4E7C-88D2-A622FCF2523F}"/>
          </ac:spMkLst>
        </pc:spChg>
        <pc:spChg chg="add mod">
          <ac:chgData name="Amina Tiger" userId="aece7710be4727ed" providerId="LiveId" clId="{BE2A6C26-2B69-4041-901B-0CFFA31B551B}" dt="2021-05-11T18:07:19.864" v="406" actId="1076"/>
          <ac:spMkLst>
            <pc:docMk/>
            <pc:sldMk cId="3817695401" sldId="366"/>
            <ac:spMk id="11" creationId="{DD2ABFD6-B9F9-4BEB-941E-94D059B66D31}"/>
          </ac:spMkLst>
        </pc:spChg>
        <pc:spChg chg="add mod">
          <ac:chgData name="Amina Tiger" userId="aece7710be4727ed" providerId="LiveId" clId="{BE2A6C26-2B69-4041-901B-0CFFA31B551B}" dt="2021-05-11T18:07:39.553" v="408" actId="1076"/>
          <ac:spMkLst>
            <pc:docMk/>
            <pc:sldMk cId="3817695401" sldId="366"/>
            <ac:spMk id="12" creationId="{97E655AA-8B75-4841-99B1-B272E7AC1433}"/>
          </ac:spMkLst>
        </pc:spChg>
        <pc:spChg chg="add mod">
          <ac:chgData name="Amina Tiger" userId="aece7710be4727ed" providerId="LiveId" clId="{BE2A6C26-2B69-4041-901B-0CFFA31B551B}" dt="2021-05-11T18:08:09.105" v="412" actId="1076"/>
          <ac:spMkLst>
            <pc:docMk/>
            <pc:sldMk cId="3817695401" sldId="366"/>
            <ac:spMk id="13" creationId="{0FDDB222-5CDD-4004-96CE-15E30FB8552C}"/>
          </ac:spMkLst>
        </pc:spChg>
        <pc:spChg chg="add mod">
          <ac:chgData name="Amina Tiger" userId="aece7710be4727ed" providerId="LiveId" clId="{BE2A6C26-2B69-4041-901B-0CFFA31B551B}" dt="2021-05-11T18:09:08.048" v="420" actId="1076"/>
          <ac:spMkLst>
            <pc:docMk/>
            <pc:sldMk cId="3817695401" sldId="366"/>
            <ac:spMk id="14" creationId="{8F7CE080-6E14-4BDD-9436-C07207027690}"/>
          </ac:spMkLst>
        </pc:spChg>
        <pc:spChg chg="add mod">
          <ac:chgData name="Amina Tiger" userId="aece7710be4727ed" providerId="LiveId" clId="{BE2A6C26-2B69-4041-901B-0CFFA31B551B}" dt="2021-05-11T18:09:12.321" v="421" actId="1076"/>
          <ac:spMkLst>
            <pc:docMk/>
            <pc:sldMk cId="3817695401" sldId="366"/>
            <ac:spMk id="15" creationId="{9E6BB23E-26B3-4F13-86B1-1CDB87253AB6}"/>
          </ac:spMkLst>
        </pc:spChg>
        <pc:spChg chg="add mod">
          <ac:chgData name="Amina Tiger" userId="aece7710be4727ed" providerId="LiveId" clId="{BE2A6C26-2B69-4041-901B-0CFFA31B551B}" dt="2021-05-11T18:09:02.911" v="419" actId="255"/>
          <ac:spMkLst>
            <pc:docMk/>
            <pc:sldMk cId="3817695401" sldId="366"/>
            <ac:spMk id="16" creationId="{C1C8DEDF-4965-4D02-B14F-1A5E1E5BAB24}"/>
          </ac:spMkLst>
        </pc:spChg>
        <pc:spChg chg="add mod">
          <ac:chgData name="Amina Tiger" userId="aece7710be4727ed" providerId="LiveId" clId="{BE2A6C26-2B69-4041-901B-0CFFA31B551B}" dt="2021-05-11T18:09:38.991" v="426" actId="1076"/>
          <ac:spMkLst>
            <pc:docMk/>
            <pc:sldMk cId="3817695401" sldId="366"/>
            <ac:spMk id="17" creationId="{847A2F29-B401-42EF-B41B-DB13423554D9}"/>
          </ac:spMkLst>
        </pc:spChg>
      </pc:sldChg>
      <pc:sldChg chg="addSp delSp modSp add mod modAnim">
        <pc:chgData name="Amina Tiger" userId="aece7710be4727ed" providerId="LiveId" clId="{BE2A6C26-2B69-4041-901B-0CFFA31B551B}" dt="2021-05-11T18:31:09.427" v="578" actId="14100"/>
        <pc:sldMkLst>
          <pc:docMk/>
          <pc:sldMk cId="598869019" sldId="367"/>
        </pc:sldMkLst>
        <pc:spChg chg="add mod">
          <ac:chgData name="Amina Tiger" userId="aece7710be4727ed" providerId="LiveId" clId="{BE2A6C26-2B69-4041-901B-0CFFA31B551B}" dt="2021-05-11T18:10:43.513" v="432" actId="1076"/>
          <ac:spMkLst>
            <pc:docMk/>
            <pc:sldMk cId="598869019" sldId="367"/>
            <ac:spMk id="3" creationId="{DC358DB9-5F47-4D6F-89C3-118650186F70}"/>
          </ac:spMkLst>
        </pc:spChg>
        <pc:spChg chg="add mod">
          <ac:chgData name="Amina Tiger" userId="aece7710be4727ed" providerId="LiveId" clId="{BE2A6C26-2B69-4041-901B-0CFFA31B551B}" dt="2021-05-11T18:12:25.613" v="440" actId="255"/>
          <ac:spMkLst>
            <pc:docMk/>
            <pc:sldMk cId="598869019" sldId="367"/>
            <ac:spMk id="4" creationId="{63A905C3-33B1-43B2-9C1F-3C8B66CA5A24}"/>
          </ac:spMkLst>
        </pc:spChg>
        <pc:spChg chg="add mod">
          <ac:chgData name="Amina Tiger" userId="aece7710be4727ed" providerId="LiveId" clId="{BE2A6C26-2B69-4041-901B-0CFFA31B551B}" dt="2021-05-11T18:12:25.613" v="440" actId="255"/>
          <ac:spMkLst>
            <pc:docMk/>
            <pc:sldMk cId="598869019" sldId="367"/>
            <ac:spMk id="5" creationId="{00263385-3BB6-42F5-9B7D-E2AB999EA3C7}"/>
          </ac:spMkLst>
        </pc:spChg>
        <pc:spChg chg="add mod">
          <ac:chgData name="Amina Tiger" userId="aece7710be4727ed" providerId="LiveId" clId="{BE2A6C26-2B69-4041-901B-0CFFA31B551B}" dt="2021-05-11T18:12:25.613" v="440" actId="255"/>
          <ac:spMkLst>
            <pc:docMk/>
            <pc:sldMk cId="598869019" sldId="367"/>
            <ac:spMk id="6" creationId="{CC3B9F42-885D-4375-B543-DDE44A2F78BF}"/>
          </ac:spMkLst>
        </pc:spChg>
        <pc:spChg chg="add mod">
          <ac:chgData name="Amina Tiger" userId="aece7710be4727ed" providerId="LiveId" clId="{BE2A6C26-2B69-4041-901B-0CFFA31B551B}" dt="2021-05-11T18:12:53.489" v="445" actId="1076"/>
          <ac:spMkLst>
            <pc:docMk/>
            <pc:sldMk cId="598869019" sldId="367"/>
            <ac:spMk id="7" creationId="{57A04F6F-C118-4AD1-A9F2-6EBF98353CE6}"/>
          </ac:spMkLst>
        </pc:spChg>
        <pc:spChg chg="add mod">
          <ac:chgData name="Amina Tiger" userId="aece7710be4727ed" providerId="LiveId" clId="{BE2A6C26-2B69-4041-901B-0CFFA31B551B}" dt="2021-05-11T18:19:54.089" v="473" actId="20577"/>
          <ac:spMkLst>
            <pc:docMk/>
            <pc:sldMk cId="598869019" sldId="367"/>
            <ac:spMk id="8" creationId="{0B9AFB3B-7146-48D3-A30E-221AA96F7A21}"/>
          </ac:spMkLst>
        </pc:spChg>
        <pc:spChg chg="add del mod">
          <ac:chgData name="Amina Tiger" userId="aece7710be4727ed" providerId="LiveId" clId="{BE2A6C26-2B69-4041-901B-0CFFA31B551B}" dt="2021-05-11T18:19:23.542" v="455" actId="478"/>
          <ac:spMkLst>
            <pc:docMk/>
            <pc:sldMk cId="598869019" sldId="367"/>
            <ac:spMk id="9" creationId="{FD07CA73-4B0D-42B5-BC97-F38E56FFAE45}"/>
          </ac:spMkLst>
        </pc:spChg>
        <pc:spChg chg="add mod">
          <ac:chgData name="Amina Tiger" userId="aece7710be4727ed" providerId="LiveId" clId="{BE2A6C26-2B69-4041-901B-0CFFA31B551B}" dt="2021-05-11T18:20:58.534" v="497" actId="20577"/>
          <ac:spMkLst>
            <pc:docMk/>
            <pc:sldMk cId="598869019" sldId="367"/>
            <ac:spMk id="10" creationId="{770CC68E-6D5C-4FC0-BF0D-994096CA41BA}"/>
          </ac:spMkLst>
        </pc:spChg>
        <pc:spChg chg="add mod">
          <ac:chgData name="Amina Tiger" userId="aece7710be4727ed" providerId="LiveId" clId="{BE2A6C26-2B69-4041-901B-0CFFA31B551B}" dt="2021-05-11T18:20:46.865" v="492" actId="20577"/>
          <ac:spMkLst>
            <pc:docMk/>
            <pc:sldMk cId="598869019" sldId="367"/>
            <ac:spMk id="11" creationId="{8F4E0339-A673-454C-BCEC-40FBACBE5E7F}"/>
          </ac:spMkLst>
        </pc:spChg>
        <pc:spChg chg="add mod">
          <ac:chgData name="Amina Tiger" userId="aece7710be4727ed" providerId="LiveId" clId="{BE2A6C26-2B69-4041-901B-0CFFA31B551B}" dt="2021-05-11T18:20:41.738" v="487" actId="1076"/>
          <ac:spMkLst>
            <pc:docMk/>
            <pc:sldMk cId="598869019" sldId="367"/>
            <ac:spMk id="12" creationId="{56A31025-49DA-45F2-8184-F3CBDC38CEDB}"/>
          </ac:spMkLst>
        </pc:spChg>
        <pc:spChg chg="add mod">
          <ac:chgData name="Amina Tiger" userId="aece7710be4727ed" providerId="LiveId" clId="{BE2A6C26-2B69-4041-901B-0CFFA31B551B}" dt="2021-05-11T18:21:14.337" v="501" actId="1076"/>
          <ac:spMkLst>
            <pc:docMk/>
            <pc:sldMk cId="598869019" sldId="367"/>
            <ac:spMk id="13" creationId="{C444B009-CB66-41DF-98DE-005ECF2E23B9}"/>
          </ac:spMkLst>
        </pc:spChg>
        <pc:spChg chg="add mod">
          <ac:chgData name="Amina Tiger" userId="aece7710be4727ed" providerId="LiveId" clId="{BE2A6C26-2B69-4041-901B-0CFFA31B551B}" dt="2021-05-11T18:22:55.959" v="517" actId="20577"/>
          <ac:spMkLst>
            <pc:docMk/>
            <pc:sldMk cId="598869019" sldId="367"/>
            <ac:spMk id="14" creationId="{4CB3638A-F48D-4FCF-BDCD-98AE26CE989D}"/>
          </ac:spMkLst>
        </pc:spChg>
        <pc:spChg chg="add mod">
          <ac:chgData name="Amina Tiger" userId="aece7710be4727ed" providerId="LiveId" clId="{BE2A6C26-2B69-4041-901B-0CFFA31B551B}" dt="2021-05-11T18:23:14.426" v="522" actId="14100"/>
          <ac:spMkLst>
            <pc:docMk/>
            <pc:sldMk cId="598869019" sldId="367"/>
            <ac:spMk id="15" creationId="{0080E9A9-EFF7-4FB7-B1CD-280739A19DDA}"/>
          </ac:spMkLst>
        </pc:spChg>
        <pc:spChg chg="add mod">
          <ac:chgData name="Amina Tiger" userId="aece7710be4727ed" providerId="LiveId" clId="{BE2A6C26-2B69-4041-901B-0CFFA31B551B}" dt="2021-05-11T18:23:48.922" v="536" actId="14100"/>
          <ac:spMkLst>
            <pc:docMk/>
            <pc:sldMk cId="598869019" sldId="367"/>
            <ac:spMk id="16" creationId="{74F6F089-06C6-4D66-93A1-BB2EC18CC3FF}"/>
          </ac:spMkLst>
        </pc:spChg>
        <pc:spChg chg="add mod">
          <ac:chgData name="Amina Tiger" userId="aece7710be4727ed" providerId="LiveId" clId="{BE2A6C26-2B69-4041-901B-0CFFA31B551B}" dt="2021-05-11T18:23:38.063" v="530" actId="20577"/>
          <ac:spMkLst>
            <pc:docMk/>
            <pc:sldMk cId="598869019" sldId="367"/>
            <ac:spMk id="17" creationId="{4E6FCCFD-7516-47CC-B244-33CBA42F37CA}"/>
          </ac:spMkLst>
        </pc:spChg>
        <pc:spChg chg="add mod">
          <ac:chgData name="Amina Tiger" userId="aece7710be4727ed" providerId="LiveId" clId="{BE2A6C26-2B69-4041-901B-0CFFA31B551B}" dt="2021-05-11T18:31:09.427" v="578" actId="14100"/>
          <ac:spMkLst>
            <pc:docMk/>
            <pc:sldMk cId="598869019" sldId="367"/>
            <ac:spMk id="18" creationId="{7D8EF57F-7590-4070-90BA-7F102C173B6F}"/>
          </ac:spMkLst>
        </pc:spChg>
      </pc:sldChg>
      <pc:sldChg chg="add del">
        <pc:chgData name="Amina Tiger" userId="aece7710be4727ed" providerId="LiveId" clId="{BE2A6C26-2B69-4041-901B-0CFFA31B551B}" dt="2021-05-11T16:49:09.234" v="162" actId="47"/>
        <pc:sldMkLst>
          <pc:docMk/>
          <pc:sldMk cId="1057700433" sldId="367"/>
        </pc:sldMkLst>
      </pc:sldChg>
      <pc:sldChg chg="addSp delSp modSp add mod delAnim modAnim">
        <pc:chgData name="Amina Tiger" userId="aece7710be4727ed" providerId="LiveId" clId="{BE2A6C26-2B69-4041-901B-0CFFA31B551B}" dt="2021-05-11T18:48:24.084" v="653" actId="1076"/>
        <pc:sldMkLst>
          <pc:docMk/>
          <pc:sldMk cId="431809488" sldId="368"/>
        </pc:sldMkLst>
        <pc:spChg chg="add mod">
          <ac:chgData name="Amina Tiger" userId="aece7710be4727ed" providerId="LiveId" clId="{BE2A6C26-2B69-4041-901B-0CFFA31B551B}" dt="2021-05-11T18:48:08.632" v="651" actId="1076"/>
          <ac:spMkLst>
            <pc:docMk/>
            <pc:sldMk cId="431809488" sldId="368"/>
            <ac:spMk id="3" creationId="{E6000164-5098-4CCE-8995-3A648AC230BC}"/>
          </ac:spMkLst>
        </pc:spChg>
        <pc:spChg chg="add mod">
          <ac:chgData name="Amina Tiger" userId="aece7710be4727ed" providerId="LiveId" clId="{BE2A6C26-2B69-4041-901B-0CFFA31B551B}" dt="2021-05-11T18:27:25.516" v="564" actId="20577"/>
          <ac:spMkLst>
            <pc:docMk/>
            <pc:sldMk cId="431809488" sldId="368"/>
            <ac:spMk id="4" creationId="{D43B4019-F8C8-455E-8650-EC027D52BFCA}"/>
          </ac:spMkLst>
        </pc:spChg>
        <pc:spChg chg="add mod">
          <ac:chgData name="Amina Tiger" userId="aece7710be4727ed" providerId="LiveId" clId="{BE2A6C26-2B69-4041-901B-0CFFA31B551B}" dt="2021-05-11T18:27:13.395" v="561" actId="1076"/>
          <ac:spMkLst>
            <pc:docMk/>
            <pc:sldMk cId="431809488" sldId="368"/>
            <ac:spMk id="5" creationId="{7159EB96-977E-4E1B-8562-B012B4A6D32A}"/>
          </ac:spMkLst>
        </pc:spChg>
        <pc:spChg chg="add mod">
          <ac:chgData name="Amina Tiger" userId="aece7710be4727ed" providerId="LiveId" clId="{BE2A6C26-2B69-4041-901B-0CFFA31B551B}" dt="2021-05-11T18:27:34.325" v="569" actId="20577"/>
          <ac:spMkLst>
            <pc:docMk/>
            <pc:sldMk cId="431809488" sldId="368"/>
            <ac:spMk id="6" creationId="{0408168C-EE61-49AD-8B41-94D0E2C2FD6C}"/>
          </ac:spMkLst>
        </pc:spChg>
        <pc:spChg chg="add del mod">
          <ac:chgData name="Amina Tiger" userId="aece7710be4727ed" providerId="LiveId" clId="{BE2A6C26-2B69-4041-901B-0CFFA31B551B}" dt="2021-05-11T18:30:45.926" v="572" actId="478"/>
          <ac:spMkLst>
            <pc:docMk/>
            <pc:sldMk cId="431809488" sldId="368"/>
            <ac:spMk id="7" creationId="{0218F4E3-41EF-4652-A9BC-2895F91A3751}"/>
          </ac:spMkLst>
        </pc:spChg>
        <pc:spChg chg="add mod">
          <ac:chgData name="Amina Tiger" userId="aece7710be4727ed" providerId="LiveId" clId="{BE2A6C26-2B69-4041-901B-0CFFA31B551B}" dt="2021-05-11T18:33:04.850" v="582" actId="1076"/>
          <ac:spMkLst>
            <pc:docMk/>
            <pc:sldMk cId="431809488" sldId="368"/>
            <ac:spMk id="9" creationId="{9359C4E0-8D84-4A94-8238-CCED834F7585}"/>
          </ac:spMkLst>
        </pc:spChg>
        <pc:spChg chg="add mod">
          <ac:chgData name="Amina Tiger" userId="aece7710be4727ed" providerId="LiveId" clId="{BE2A6C26-2B69-4041-901B-0CFFA31B551B}" dt="2021-05-11T18:33:04.850" v="582" actId="1076"/>
          <ac:spMkLst>
            <pc:docMk/>
            <pc:sldMk cId="431809488" sldId="368"/>
            <ac:spMk id="10" creationId="{392FDBC5-2FB6-46EF-834C-2F37A6D7830C}"/>
          </ac:spMkLst>
        </pc:spChg>
        <pc:spChg chg="add mod">
          <ac:chgData name="Amina Tiger" userId="aece7710be4727ed" providerId="LiveId" clId="{BE2A6C26-2B69-4041-901B-0CFFA31B551B}" dt="2021-05-11T18:33:40.314" v="591" actId="1076"/>
          <ac:spMkLst>
            <pc:docMk/>
            <pc:sldMk cId="431809488" sldId="368"/>
            <ac:spMk id="11" creationId="{429ABF3F-1913-498B-BE37-7702454FF31C}"/>
          </ac:spMkLst>
        </pc:spChg>
        <pc:spChg chg="add mod">
          <ac:chgData name="Amina Tiger" userId="aece7710be4727ed" providerId="LiveId" clId="{BE2A6C26-2B69-4041-901B-0CFFA31B551B}" dt="2021-05-11T18:34:04.226" v="593" actId="1076"/>
          <ac:spMkLst>
            <pc:docMk/>
            <pc:sldMk cId="431809488" sldId="368"/>
            <ac:spMk id="12" creationId="{36B61DF1-5CAC-461B-A5E8-A9397BF9EF7E}"/>
          </ac:spMkLst>
        </pc:spChg>
        <pc:spChg chg="add mod">
          <ac:chgData name="Amina Tiger" userId="aece7710be4727ed" providerId="LiveId" clId="{BE2A6C26-2B69-4041-901B-0CFFA31B551B}" dt="2021-05-11T18:34:04.226" v="593" actId="1076"/>
          <ac:spMkLst>
            <pc:docMk/>
            <pc:sldMk cId="431809488" sldId="368"/>
            <ac:spMk id="13" creationId="{3DE9A0F7-330B-440B-98E3-AB358AFE8D28}"/>
          </ac:spMkLst>
        </pc:spChg>
        <pc:spChg chg="add mod">
          <ac:chgData name="Amina Tiger" userId="aece7710be4727ed" providerId="LiveId" clId="{BE2A6C26-2B69-4041-901B-0CFFA31B551B}" dt="2021-05-11T18:47:39.628" v="647" actId="20577"/>
          <ac:spMkLst>
            <pc:docMk/>
            <pc:sldMk cId="431809488" sldId="368"/>
            <ac:spMk id="14" creationId="{193AF1F3-2D23-4A99-9464-09CF0EC68D2C}"/>
          </ac:spMkLst>
        </pc:spChg>
        <pc:spChg chg="add mod">
          <ac:chgData name="Amina Tiger" userId="aece7710be4727ed" providerId="LiveId" clId="{BE2A6C26-2B69-4041-901B-0CFFA31B551B}" dt="2021-05-11T18:48:24.084" v="653" actId="1076"/>
          <ac:spMkLst>
            <pc:docMk/>
            <pc:sldMk cId="431809488" sldId="368"/>
            <ac:spMk id="15" creationId="{01C33D93-D989-4AC7-B9C4-D6530888110F}"/>
          </ac:spMkLst>
        </pc:spChg>
        <pc:spChg chg="add mod">
          <ac:chgData name="Amina Tiger" userId="aece7710be4727ed" providerId="LiveId" clId="{BE2A6C26-2B69-4041-901B-0CFFA31B551B}" dt="2021-05-11T18:48:24.084" v="653" actId="1076"/>
          <ac:spMkLst>
            <pc:docMk/>
            <pc:sldMk cId="431809488" sldId="368"/>
            <ac:spMk id="16" creationId="{49A5BEC3-4A11-4A55-8116-5FA0A75D76CE}"/>
          </ac:spMkLst>
        </pc:spChg>
        <pc:spChg chg="add mod">
          <ac:chgData name="Amina Tiger" userId="aece7710be4727ed" providerId="LiveId" clId="{BE2A6C26-2B69-4041-901B-0CFFA31B551B}" dt="2021-05-11T18:48:24.084" v="653" actId="1076"/>
          <ac:spMkLst>
            <pc:docMk/>
            <pc:sldMk cId="431809488" sldId="368"/>
            <ac:spMk id="17" creationId="{9E119C90-8072-488C-AADE-1754F058CDB5}"/>
          </ac:spMkLst>
        </pc:spChg>
        <pc:picChg chg="add mod">
          <ac:chgData name="Amina Tiger" userId="aece7710be4727ed" providerId="LiveId" clId="{BE2A6C26-2B69-4041-901B-0CFFA31B551B}" dt="2021-05-11T18:48:01.586" v="649" actId="1076"/>
          <ac:picMkLst>
            <pc:docMk/>
            <pc:sldMk cId="431809488" sldId="368"/>
            <ac:picMk id="8" creationId="{65410385-6149-49EA-A9AD-3F33C5572EC5}"/>
          </ac:picMkLst>
        </pc:picChg>
        <pc:picChg chg="add mod">
          <ac:chgData name="Amina Tiger" userId="aece7710be4727ed" providerId="LiveId" clId="{BE2A6C26-2B69-4041-901B-0CFFA31B551B}" dt="2021-05-11T18:48:24.084" v="653" actId="1076"/>
          <ac:picMkLst>
            <pc:docMk/>
            <pc:sldMk cId="431809488" sldId="368"/>
            <ac:picMk id="18" creationId="{9892612D-9B7F-40C3-BE1E-D09FB1637832}"/>
          </ac:picMkLst>
        </pc:picChg>
      </pc:sldChg>
      <pc:sldChg chg="add del">
        <pc:chgData name="Amina Tiger" userId="aece7710be4727ed" providerId="LiveId" clId="{BE2A6C26-2B69-4041-901B-0CFFA31B551B}" dt="2021-05-11T16:49:09.509" v="163" actId="47"/>
        <pc:sldMkLst>
          <pc:docMk/>
          <pc:sldMk cId="1586124797" sldId="368"/>
        </pc:sldMkLst>
      </pc:sldChg>
      <pc:sldChg chg="add del">
        <pc:chgData name="Amina Tiger" userId="aece7710be4727ed" providerId="LiveId" clId="{BE2A6C26-2B69-4041-901B-0CFFA31B551B}" dt="2021-05-11T18:30:52.818" v="577" actId="47"/>
        <pc:sldMkLst>
          <pc:docMk/>
          <pc:sldMk cId="1800126806" sldId="369"/>
        </pc:sldMkLst>
      </pc:sldChg>
      <pc:sldChg chg="add del">
        <pc:chgData name="Amina Tiger" userId="aece7710be4727ed" providerId="LiveId" clId="{BE2A6C26-2B69-4041-901B-0CFFA31B551B}" dt="2021-05-11T16:49:09.736" v="164" actId="47"/>
        <pc:sldMkLst>
          <pc:docMk/>
          <pc:sldMk cId="2329732351" sldId="369"/>
        </pc:sldMkLst>
      </pc:sldChg>
      <pc:sldChg chg="addSp delSp modSp add mod ord delAnim">
        <pc:chgData name="Amina Tiger" userId="aece7710be4727ed" providerId="LiveId" clId="{BE2A6C26-2B69-4041-901B-0CFFA31B551B}" dt="2021-05-11T18:43:01.643" v="610" actId="1076"/>
        <pc:sldMkLst>
          <pc:docMk/>
          <pc:sldMk cId="3673801895" sldId="369"/>
        </pc:sldMkLst>
        <pc:spChg chg="del">
          <ac:chgData name="Amina Tiger" userId="aece7710be4727ed" providerId="LiveId" clId="{BE2A6C26-2B69-4041-901B-0CFFA31B551B}" dt="2021-05-11T18:41:53.192" v="595" actId="478"/>
          <ac:spMkLst>
            <pc:docMk/>
            <pc:sldMk cId="3673801895" sldId="369"/>
            <ac:spMk id="2" creationId="{561B0B6D-E416-44FD-A9F8-3F35E71CB57B}"/>
          </ac:spMkLst>
        </pc:spChg>
        <pc:spChg chg="del">
          <ac:chgData name="Amina Tiger" userId="aece7710be4727ed" providerId="LiveId" clId="{BE2A6C26-2B69-4041-901B-0CFFA31B551B}" dt="2021-05-11T18:41:53.192" v="595" actId="478"/>
          <ac:spMkLst>
            <pc:docMk/>
            <pc:sldMk cId="3673801895" sldId="369"/>
            <ac:spMk id="3" creationId="{E6000164-5098-4CCE-8995-3A648AC230BC}"/>
          </ac:spMkLst>
        </pc:spChg>
        <pc:spChg chg="del">
          <ac:chgData name="Amina Tiger" userId="aece7710be4727ed" providerId="LiveId" clId="{BE2A6C26-2B69-4041-901B-0CFFA31B551B}" dt="2021-05-11T18:41:53.192" v="595" actId="478"/>
          <ac:spMkLst>
            <pc:docMk/>
            <pc:sldMk cId="3673801895" sldId="369"/>
            <ac:spMk id="4" creationId="{D43B4019-F8C8-455E-8650-EC027D52BFCA}"/>
          </ac:spMkLst>
        </pc:spChg>
        <pc:spChg chg="del">
          <ac:chgData name="Amina Tiger" userId="aece7710be4727ed" providerId="LiveId" clId="{BE2A6C26-2B69-4041-901B-0CFFA31B551B}" dt="2021-05-11T18:41:53.192" v="595" actId="478"/>
          <ac:spMkLst>
            <pc:docMk/>
            <pc:sldMk cId="3673801895" sldId="369"/>
            <ac:spMk id="5" creationId="{7159EB96-977E-4E1B-8562-B012B4A6D32A}"/>
          </ac:spMkLst>
        </pc:spChg>
        <pc:spChg chg="del">
          <ac:chgData name="Amina Tiger" userId="aece7710be4727ed" providerId="LiveId" clId="{BE2A6C26-2B69-4041-901B-0CFFA31B551B}" dt="2021-05-11T18:41:53.192" v="595" actId="478"/>
          <ac:spMkLst>
            <pc:docMk/>
            <pc:sldMk cId="3673801895" sldId="369"/>
            <ac:spMk id="6" creationId="{0408168C-EE61-49AD-8B41-94D0E2C2FD6C}"/>
          </ac:spMkLst>
        </pc:spChg>
        <pc:spChg chg="add mod">
          <ac:chgData name="Amina Tiger" userId="aece7710be4727ed" providerId="LiveId" clId="{BE2A6C26-2B69-4041-901B-0CFFA31B551B}" dt="2021-05-11T18:43:01.643" v="610" actId="1076"/>
          <ac:spMkLst>
            <pc:docMk/>
            <pc:sldMk cId="3673801895" sldId="369"/>
            <ac:spMk id="7" creationId="{EB35647D-5CEC-4FF4-8E56-9BD561578ADF}"/>
          </ac:spMkLst>
        </pc:spChg>
        <pc:spChg chg="del">
          <ac:chgData name="Amina Tiger" userId="aece7710be4727ed" providerId="LiveId" clId="{BE2A6C26-2B69-4041-901B-0CFFA31B551B}" dt="2021-05-11T18:41:53.192" v="595" actId="478"/>
          <ac:spMkLst>
            <pc:docMk/>
            <pc:sldMk cId="3673801895" sldId="369"/>
            <ac:spMk id="9" creationId="{9359C4E0-8D84-4A94-8238-CCED834F7585}"/>
          </ac:spMkLst>
        </pc:spChg>
        <pc:spChg chg="del">
          <ac:chgData name="Amina Tiger" userId="aece7710be4727ed" providerId="LiveId" clId="{BE2A6C26-2B69-4041-901B-0CFFA31B551B}" dt="2021-05-11T18:41:53.192" v="595" actId="478"/>
          <ac:spMkLst>
            <pc:docMk/>
            <pc:sldMk cId="3673801895" sldId="369"/>
            <ac:spMk id="10" creationId="{392FDBC5-2FB6-46EF-834C-2F37A6D7830C}"/>
          </ac:spMkLst>
        </pc:spChg>
        <pc:spChg chg="del">
          <ac:chgData name="Amina Tiger" userId="aece7710be4727ed" providerId="LiveId" clId="{BE2A6C26-2B69-4041-901B-0CFFA31B551B}" dt="2021-05-11T18:41:53.192" v="595" actId="478"/>
          <ac:spMkLst>
            <pc:docMk/>
            <pc:sldMk cId="3673801895" sldId="369"/>
            <ac:spMk id="11" creationId="{429ABF3F-1913-498B-BE37-7702454FF31C}"/>
          </ac:spMkLst>
        </pc:spChg>
        <pc:spChg chg="del">
          <ac:chgData name="Amina Tiger" userId="aece7710be4727ed" providerId="LiveId" clId="{BE2A6C26-2B69-4041-901B-0CFFA31B551B}" dt="2021-05-11T18:41:53.192" v="595" actId="478"/>
          <ac:spMkLst>
            <pc:docMk/>
            <pc:sldMk cId="3673801895" sldId="369"/>
            <ac:spMk id="12" creationId="{36B61DF1-5CAC-461B-A5E8-A9397BF9EF7E}"/>
          </ac:spMkLst>
        </pc:spChg>
        <pc:spChg chg="del">
          <ac:chgData name="Amina Tiger" userId="aece7710be4727ed" providerId="LiveId" clId="{BE2A6C26-2B69-4041-901B-0CFFA31B551B}" dt="2021-05-11T18:41:53.192" v="595" actId="478"/>
          <ac:spMkLst>
            <pc:docMk/>
            <pc:sldMk cId="3673801895" sldId="369"/>
            <ac:spMk id="13" creationId="{3DE9A0F7-330B-440B-98E3-AB358AFE8D28}"/>
          </ac:spMkLst>
        </pc:spChg>
        <pc:picChg chg="del">
          <ac:chgData name="Amina Tiger" userId="aece7710be4727ed" providerId="LiveId" clId="{BE2A6C26-2B69-4041-901B-0CFFA31B551B}" dt="2021-05-11T18:41:53.192" v="595" actId="478"/>
          <ac:picMkLst>
            <pc:docMk/>
            <pc:sldMk cId="3673801895" sldId="369"/>
            <ac:picMk id="8" creationId="{65410385-6149-49EA-A9AD-3F33C5572EC5}"/>
          </ac:picMkLst>
        </pc:picChg>
      </pc:sldChg>
      <pc:sldChg chg="add del">
        <pc:chgData name="Amina Tiger" userId="aece7710be4727ed" providerId="LiveId" clId="{BE2A6C26-2B69-4041-901B-0CFFA31B551B}" dt="2021-05-11T18:30:51.547" v="576" actId="47"/>
        <pc:sldMkLst>
          <pc:docMk/>
          <pc:sldMk cId="1184330874" sldId="370"/>
        </pc:sldMkLst>
      </pc:sldChg>
      <pc:sldChg chg="addSp modSp add mod ord">
        <pc:chgData name="Amina Tiger" userId="aece7710be4727ed" providerId="LiveId" clId="{BE2A6C26-2B69-4041-901B-0CFFA31B551B}" dt="2021-05-11T18:45:01.347" v="627" actId="12"/>
        <pc:sldMkLst>
          <pc:docMk/>
          <pc:sldMk cId="1402964975" sldId="370"/>
        </pc:sldMkLst>
        <pc:spChg chg="add mod">
          <ac:chgData name="Amina Tiger" userId="aece7710be4727ed" providerId="LiveId" clId="{BE2A6C26-2B69-4041-901B-0CFFA31B551B}" dt="2021-05-11T18:45:01.347" v="627" actId="12"/>
          <ac:spMkLst>
            <pc:docMk/>
            <pc:sldMk cId="1402964975" sldId="370"/>
            <ac:spMk id="2" creationId="{9DB3301A-8794-4AB9-ADAD-9BDA5823D647}"/>
          </ac:spMkLst>
        </pc:spChg>
      </pc:sldChg>
      <pc:sldChg chg="add del">
        <pc:chgData name="Amina Tiger" userId="aece7710be4727ed" providerId="LiveId" clId="{BE2A6C26-2B69-4041-901B-0CFFA31B551B}" dt="2021-05-11T16:49:10.075" v="165" actId="47"/>
        <pc:sldMkLst>
          <pc:docMk/>
          <pc:sldMk cId="1707997289" sldId="370"/>
        </pc:sldMkLst>
      </pc:sldChg>
      <pc:sldChg chg="add del">
        <pc:chgData name="Amina Tiger" userId="aece7710be4727ed" providerId="LiveId" clId="{BE2A6C26-2B69-4041-901B-0CFFA31B551B}" dt="2021-05-11T18:46:09.008" v="628" actId="47"/>
        <pc:sldMkLst>
          <pc:docMk/>
          <pc:sldMk cId="123778622" sldId="371"/>
        </pc:sldMkLst>
      </pc:sldChg>
      <pc:sldChg chg="add del">
        <pc:chgData name="Amina Tiger" userId="aece7710be4727ed" providerId="LiveId" clId="{BE2A6C26-2B69-4041-901B-0CFFA31B551B}" dt="2021-05-11T16:49:10.793" v="166" actId="47"/>
        <pc:sldMkLst>
          <pc:docMk/>
          <pc:sldMk cId="3149194384" sldId="371"/>
        </pc:sldMkLst>
      </pc:sldChg>
      <pc:sldChg chg="add del">
        <pc:chgData name="Amina Tiger" userId="aece7710be4727ed" providerId="LiveId" clId="{BE2A6C26-2B69-4041-901B-0CFFA31B551B}" dt="2021-05-11T18:30:50.319" v="575" actId="47"/>
        <pc:sldMkLst>
          <pc:docMk/>
          <pc:sldMk cId="3263144545" sldId="371"/>
        </pc:sldMkLst>
      </pc:sldChg>
      <pc:sldChg chg="add del">
        <pc:chgData name="Amina Tiger" userId="aece7710be4727ed" providerId="LiveId" clId="{BE2A6C26-2B69-4041-901B-0CFFA31B551B}" dt="2021-05-11T16:49:11.118" v="167" actId="47"/>
        <pc:sldMkLst>
          <pc:docMk/>
          <pc:sldMk cId="620594006" sldId="372"/>
        </pc:sldMkLst>
      </pc:sldChg>
      <pc:sldChg chg="add del">
        <pc:chgData name="Amina Tiger" userId="aece7710be4727ed" providerId="LiveId" clId="{BE2A6C26-2B69-4041-901B-0CFFA31B551B}" dt="2021-05-11T18:30:48.945" v="574" actId="47"/>
        <pc:sldMkLst>
          <pc:docMk/>
          <pc:sldMk cId="2509072957" sldId="372"/>
        </pc:sldMkLst>
      </pc:sldChg>
      <pc:sldChg chg="add del">
        <pc:chgData name="Amina Tiger" userId="aece7710be4727ed" providerId="LiveId" clId="{BE2A6C26-2B69-4041-901B-0CFFA31B551B}" dt="2021-05-11T16:49:11.415" v="168" actId="47"/>
        <pc:sldMkLst>
          <pc:docMk/>
          <pc:sldMk cId="870636297" sldId="373"/>
        </pc:sldMkLst>
      </pc:sldChg>
      <pc:sldChg chg="add del">
        <pc:chgData name="Amina Tiger" userId="aece7710be4727ed" providerId="LiveId" clId="{BE2A6C26-2B69-4041-901B-0CFFA31B551B}" dt="2021-05-11T18:30:47.545" v="573" actId="47"/>
        <pc:sldMkLst>
          <pc:docMk/>
          <pc:sldMk cId="2735496224" sldId="3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2254D-5759-4EB3-BF8D-D68E90DC2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A69FF-7820-4FCC-B849-D3678A21A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95BA-7ABD-45D4-B691-9F58B13542F8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AC37F-43E8-47E4-A8D1-19743C113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279E6-0ADC-4707-A0E5-8B8058228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308A-A8B4-43FF-8C57-7C15CEEAA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D14A6-BAC8-4A71-919C-314181CF34EF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9892-4FA8-4E47-8751-DA9332AF5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9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99E-06C2-4ACA-84FC-8F6740F111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1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ED7D4B-97B3-4766-A7B9-D67E5D2612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F6B9C4AD-0A5C-4CF8-8BBB-04DDB630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496" y="1695899"/>
            <a:ext cx="4453151" cy="4028034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>
            <a:noFill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5760" rtlCol="0" anchor="ctr">
            <a:noAutofit/>
          </a:bodyPr>
          <a:lstStyle>
            <a:lvl1pPr algn="ctr">
              <a:defRPr lang="en-US" sz="4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5C2A-633D-42FC-AF3D-3B5D77E69FD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A5388B-F01D-43AF-9723-C2ADB68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3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EAB665-9090-4940-9CBD-04BE9264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750718" y="0"/>
            <a:ext cx="4288839" cy="2239437"/>
          </a:xfrm>
          <a:custGeom>
            <a:avLst/>
            <a:gdLst>
              <a:gd name="connsiteX0" fmla="*/ 2347485 w 4865144"/>
              <a:gd name="connsiteY0" fmla="*/ 2540357 h 2540357"/>
              <a:gd name="connsiteX1" fmla="*/ 566486 w 4865144"/>
              <a:gd name="connsiteY1" fmla="*/ 1558284 h 2540357"/>
              <a:gd name="connsiteX2" fmla="*/ 376684 w 4865144"/>
              <a:gd name="connsiteY2" fmla="*/ 1307041 h 2540357"/>
              <a:gd name="connsiteX3" fmla="*/ 0 w 4865144"/>
              <a:gd name="connsiteY3" fmla="*/ 515488 h 2540357"/>
              <a:gd name="connsiteX4" fmla="*/ 57187 w 4865144"/>
              <a:gd name="connsiteY4" fmla="*/ 83613 h 2540357"/>
              <a:gd name="connsiteX5" fmla="*/ 85241 w 4865144"/>
              <a:gd name="connsiteY5" fmla="*/ 0 h 2540357"/>
              <a:gd name="connsiteX6" fmla="*/ 4819156 w 4865144"/>
              <a:gd name="connsiteY6" fmla="*/ 0 h 2540357"/>
              <a:gd name="connsiteX7" fmla="*/ 4827943 w 4865144"/>
              <a:gd name="connsiteY7" fmla="*/ 42917 h 2540357"/>
              <a:gd name="connsiteX8" fmla="*/ 4865144 w 4865144"/>
              <a:gd name="connsiteY8" fmla="*/ 515488 h 2540357"/>
              <a:gd name="connsiteX9" fmla="*/ 4612386 w 4865144"/>
              <a:gd name="connsiteY9" fmla="*/ 1189035 h 2540357"/>
              <a:gd name="connsiteX10" fmla="*/ 3864031 w 4865144"/>
              <a:gd name="connsiteY10" fmla="*/ 1816207 h 2540357"/>
              <a:gd name="connsiteX11" fmla="*/ 3699494 w 4865144"/>
              <a:gd name="connsiteY11" fmla="*/ 1936178 h 2540357"/>
              <a:gd name="connsiteX12" fmla="*/ 2347485 w 4865144"/>
              <a:gd name="connsiteY12" fmla="*/ 2540357 h 254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5144" h="2540357">
                <a:moveTo>
                  <a:pt x="2347485" y="2540357"/>
                </a:moveTo>
                <a:cubicBezTo>
                  <a:pt x="1595370" y="2540357"/>
                  <a:pt x="1062712" y="2246669"/>
                  <a:pt x="566486" y="1558284"/>
                </a:cubicBezTo>
                <a:cubicBezTo>
                  <a:pt x="501550" y="1468181"/>
                  <a:pt x="438072" y="1386236"/>
                  <a:pt x="376684" y="1307041"/>
                </a:cubicBezTo>
                <a:cubicBezTo>
                  <a:pt x="122255" y="978668"/>
                  <a:pt x="0" y="807898"/>
                  <a:pt x="0" y="515488"/>
                </a:cubicBezTo>
                <a:cubicBezTo>
                  <a:pt x="0" y="370314"/>
                  <a:pt x="19158" y="226024"/>
                  <a:pt x="57187" y="83613"/>
                </a:cubicBezTo>
                <a:lnTo>
                  <a:pt x="85241" y="0"/>
                </a:lnTo>
                <a:lnTo>
                  <a:pt x="4819156" y="0"/>
                </a:lnTo>
                <a:lnTo>
                  <a:pt x="4827943" y="42917"/>
                </a:lnTo>
                <a:cubicBezTo>
                  <a:pt x="4852551" y="195232"/>
                  <a:pt x="4865144" y="353315"/>
                  <a:pt x="4865144" y="515488"/>
                </a:cubicBezTo>
                <a:cubicBezTo>
                  <a:pt x="4865144" y="774296"/>
                  <a:pt x="4787155" y="982010"/>
                  <a:pt x="4612386" y="1189035"/>
                </a:cubicBezTo>
                <a:cubicBezTo>
                  <a:pt x="4429578" y="1405594"/>
                  <a:pt x="4154895" y="1605055"/>
                  <a:pt x="3864031" y="1816207"/>
                </a:cubicBezTo>
                <a:cubicBezTo>
                  <a:pt x="3810369" y="1855117"/>
                  <a:pt x="3754930" y="1895402"/>
                  <a:pt x="3699494" y="1936178"/>
                </a:cubicBezTo>
                <a:cubicBezTo>
                  <a:pt x="3203269" y="2301103"/>
                  <a:pt x="2841097" y="2540357"/>
                  <a:pt x="2347485" y="254035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1154322-7D00-4603-927A-E5310265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530287" y="-13335"/>
            <a:ext cx="4629749" cy="2423160"/>
          </a:xfrm>
          <a:custGeom>
            <a:avLst/>
            <a:gdLst>
              <a:gd name="connsiteX0" fmla="*/ 2534081 w 5251863"/>
              <a:gd name="connsiteY0" fmla="*/ 2733640 h 2733640"/>
              <a:gd name="connsiteX1" fmla="*/ 611515 w 5251863"/>
              <a:gd name="connsiteY1" fmla="*/ 1637197 h 2733640"/>
              <a:gd name="connsiteX2" fmla="*/ 406625 w 5251863"/>
              <a:gd name="connsiteY2" fmla="*/ 1356697 h 2733640"/>
              <a:gd name="connsiteX3" fmla="*/ 0 w 5251863"/>
              <a:gd name="connsiteY3" fmla="*/ 472961 h 2733640"/>
              <a:gd name="connsiteX4" fmla="*/ 15472 w 5251863"/>
              <a:gd name="connsiteY4" fmla="*/ 230720 h 2733640"/>
              <a:gd name="connsiteX5" fmla="*/ 59957 w 5251863"/>
              <a:gd name="connsiteY5" fmla="*/ 0 h 2733640"/>
              <a:gd name="connsiteX6" fmla="*/ 5218026 w 5251863"/>
              <a:gd name="connsiteY6" fmla="*/ 0 h 2733640"/>
              <a:gd name="connsiteX7" fmla="*/ 5241745 w 5251863"/>
              <a:gd name="connsiteY7" fmla="*/ 205032 h 2733640"/>
              <a:gd name="connsiteX8" fmla="*/ 5251863 w 5251863"/>
              <a:gd name="connsiteY8" fmla="*/ 472961 h 2733640"/>
              <a:gd name="connsiteX9" fmla="*/ 4979014 w 5251863"/>
              <a:gd name="connsiteY9" fmla="*/ 1224949 h 2733640"/>
              <a:gd name="connsiteX10" fmla="*/ 4171175 w 5251863"/>
              <a:gd name="connsiteY10" fmla="*/ 1925157 h 2733640"/>
              <a:gd name="connsiteX11" fmla="*/ 3993558 w 5251863"/>
              <a:gd name="connsiteY11" fmla="*/ 2059101 h 2733640"/>
              <a:gd name="connsiteX12" fmla="*/ 2534081 w 5251863"/>
              <a:gd name="connsiteY12" fmla="*/ 2733640 h 27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863" h="2733640">
                <a:moveTo>
                  <a:pt x="2534081" y="2733640"/>
                </a:moveTo>
                <a:cubicBezTo>
                  <a:pt x="1722182" y="2733640"/>
                  <a:pt x="1147184" y="2405750"/>
                  <a:pt x="611515" y="1637197"/>
                </a:cubicBezTo>
                <a:cubicBezTo>
                  <a:pt x="541416" y="1536604"/>
                  <a:pt x="472894" y="1445115"/>
                  <a:pt x="406625" y="1356697"/>
                </a:cubicBezTo>
                <a:cubicBezTo>
                  <a:pt x="131973" y="990082"/>
                  <a:pt x="0" y="799426"/>
                  <a:pt x="0" y="472961"/>
                </a:cubicBezTo>
                <a:cubicBezTo>
                  <a:pt x="0" y="391921"/>
                  <a:pt x="5170" y="311128"/>
                  <a:pt x="15472" y="230720"/>
                </a:cubicBezTo>
                <a:lnTo>
                  <a:pt x="59957" y="0"/>
                </a:lnTo>
                <a:lnTo>
                  <a:pt x="5218026" y="0"/>
                </a:lnTo>
                <a:lnTo>
                  <a:pt x="5241745" y="205032"/>
                </a:lnTo>
                <a:cubicBezTo>
                  <a:pt x="5248464" y="293044"/>
                  <a:pt x="5251863" y="382432"/>
                  <a:pt x="5251863" y="472961"/>
                </a:cubicBezTo>
                <a:cubicBezTo>
                  <a:pt x="5251863" y="761910"/>
                  <a:pt x="5167674" y="993814"/>
                  <a:pt x="4979014" y="1224949"/>
                </a:cubicBezTo>
                <a:cubicBezTo>
                  <a:pt x="4781676" y="1466726"/>
                  <a:pt x="4485157" y="1689416"/>
                  <a:pt x="4171175" y="1925157"/>
                </a:cubicBezTo>
                <a:cubicBezTo>
                  <a:pt x="4113246" y="1968599"/>
                  <a:pt x="4053402" y="2013577"/>
                  <a:pt x="3993558" y="2059101"/>
                </a:cubicBezTo>
                <a:cubicBezTo>
                  <a:pt x="3457890" y="2466524"/>
                  <a:pt x="3066929" y="2733640"/>
                  <a:pt x="2534081" y="27336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57DE5C9-6A33-42C7-B3F9-EFA47A47A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0456" y="0"/>
            <a:ext cx="3828033" cy="2051003"/>
          </a:xfrm>
          <a:custGeom>
            <a:avLst/>
            <a:gdLst>
              <a:gd name="connsiteX0" fmla="*/ 48561 w 3828033"/>
              <a:gd name="connsiteY0" fmla="*/ 0 h 2050999"/>
              <a:gd name="connsiteX1" fmla="*/ 3738569 w 3828033"/>
              <a:gd name="connsiteY1" fmla="*/ 0 h 2050999"/>
              <a:gd name="connsiteX2" fmla="*/ 3783037 w 3828033"/>
              <a:gd name="connsiteY2" fmla="*/ 131595 h 2050999"/>
              <a:gd name="connsiteX3" fmla="*/ 3828033 w 3828033"/>
              <a:gd name="connsiteY3" fmla="*/ 469009 h 2050999"/>
              <a:gd name="connsiteX4" fmla="*/ 3531647 w 3828033"/>
              <a:gd name="connsiteY4" fmla="*/ 1087433 h 2050999"/>
              <a:gd name="connsiteX5" fmla="*/ 3382306 w 3828033"/>
              <a:gd name="connsiteY5" fmla="*/ 1283724 h 2050999"/>
              <a:gd name="connsiteX6" fmla="*/ 1980966 w 3828033"/>
              <a:gd name="connsiteY6" fmla="*/ 2050999 h 2050999"/>
              <a:gd name="connsiteX7" fmla="*/ 917167 w 3828033"/>
              <a:gd name="connsiteY7" fmla="*/ 1578967 h 2050999"/>
              <a:gd name="connsiteX8" fmla="*/ 787704 w 3828033"/>
              <a:gd name="connsiteY8" fmla="*/ 1485234 h 2050999"/>
              <a:gd name="connsiteX9" fmla="*/ 198877 w 3828033"/>
              <a:gd name="connsiteY9" fmla="*/ 995238 h 2050999"/>
              <a:gd name="connsiteX10" fmla="*/ 0 w 3828033"/>
              <a:gd name="connsiteY10" fmla="*/ 469009 h 2050999"/>
              <a:gd name="connsiteX11" fmla="*/ 45559 w 3828033"/>
              <a:gd name="connsiteY11" fmla="*/ 11416 h 205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8033" h="2050999">
                <a:moveTo>
                  <a:pt x="48561" y="0"/>
                </a:moveTo>
                <a:lnTo>
                  <a:pt x="3738569" y="0"/>
                </a:lnTo>
                <a:lnTo>
                  <a:pt x="3783037" y="131595"/>
                </a:lnTo>
                <a:cubicBezTo>
                  <a:pt x="3812959" y="242858"/>
                  <a:pt x="3828033" y="355589"/>
                  <a:pt x="3828033" y="469009"/>
                </a:cubicBezTo>
                <a:cubicBezTo>
                  <a:pt x="3828033" y="697464"/>
                  <a:pt x="3731840" y="830882"/>
                  <a:pt x="3531647" y="1087433"/>
                </a:cubicBezTo>
                <a:cubicBezTo>
                  <a:pt x="3483347" y="1149308"/>
                  <a:pt x="3433400" y="1213330"/>
                  <a:pt x="3382306" y="1283724"/>
                </a:cubicBezTo>
                <a:cubicBezTo>
                  <a:pt x="2991862" y="1821547"/>
                  <a:pt x="2572752" y="2050999"/>
                  <a:pt x="1980966" y="2050999"/>
                </a:cubicBezTo>
                <a:cubicBezTo>
                  <a:pt x="1592577" y="2050999"/>
                  <a:pt x="1307610" y="1864076"/>
                  <a:pt x="917167" y="1578967"/>
                </a:cubicBezTo>
                <a:cubicBezTo>
                  <a:pt x="873548" y="1547109"/>
                  <a:pt x="829927" y="1515634"/>
                  <a:pt x="787704" y="1485234"/>
                </a:cubicBezTo>
                <a:cubicBezTo>
                  <a:pt x="558844" y="1320266"/>
                  <a:pt x="342715" y="1164431"/>
                  <a:pt x="198877" y="995238"/>
                </a:cubicBezTo>
                <a:cubicBezTo>
                  <a:pt x="61365" y="833493"/>
                  <a:pt x="0" y="671212"/>
                  <a:pt x="0" y="469009"/>
                </a:cubicBezTo>
                <a:cubicBezTo>
                  <a:pt x="0" y="310632"/>
                  <a:pt x="15484" y="157247"/>
                  <a:pt x="45559" y="114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8770571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1" y="2052337"/>
            <a:ext cx="4536999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2568"/>
            <a:ext cx="4536998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052337"/>
            <a:ext cx="4535424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2912568"/>
            <a:ext cx="4535424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1D433C7-BB27-460B-8840-C3BFDFF6D1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27D579A2-A798-44EA-94A8-70651A26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1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4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12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161" y="2910284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0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6" name="Slide Number Placeholder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787548"/>
            <a:ext cx="4871711" cy="1416441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5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28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21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25148"/>
            <a:ext cx="4744095" cy="352430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48" y="6170613"/>
            <a:ext cx="2323057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3" name="Date Placeholder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07F3431-F465-47BE-A808-B5D9A54DD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4632891" cy="30667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4841FA2-0B49-41AD-B236-E96AAAC1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278738" cy="1576188"/>
          </a:xfrm>
        </p:spPr>
        <p:txBody>
          <a:bodyPr anchor="t"/>
          <a:lstStyle/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DCEC00-2D0E-45C4-A5B4-620F0CE1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15834" y="0"/>
            <a:ext cx="6076166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4264179-7743-4F6F-A7A1-704D7B52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7195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E6B8D4-667E-41AC-983B-A3613F81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317EB49B-F84D-4F65-9482-76BB768A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6013061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CAA694A-1C38-4BCA-AF25-11FF6C7E3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7" y="4570"/>
            <a:ext cx="3084612" cy="3481579"/>
          </a:xfrm>
          <a:custGeom>
            <a:avLst/>
            <a:gdLst>
              <a:gd name="connsiteX0" fmla="*/ 1633992 w 2999551"/>
              <a:gd name="connsiteY0" fmla="*/ 0 h 3481579"/>
              <a:gd name="connsiteX1" fmla="*/ 2737037 w 2999551"/>
              <a:gd name="connsiteY1" fmla="*/ 0 h 3481579"/>
              <a:gd name="connsiteX2" fmla="*/ 2999551 w 2999551"/>
              <a:gd name="connsiteY2" fmla="*/ 0 h 3481579"/>
              <a:gd name="connsiteX3" fmla="*/ 2999551 w 2999551"/>
              <a:gd name="connsiteY3" fmla="*/ 3481579 h 3481579"/>
              <a:gd name="connsiteX4" fmla="*/ 0 w 2999551"/>
              <a:gd name="connsiteY4" fmla="*/ 3481579 h 3481579"/>
              <a:gd name="connsiteX5" fmla="*/ 3154 w 2999551"/>
              <a:gd name="connsiteY5" fmla="*/ 3348389 h 3481579"/>
              <a:gd name="connsiteX6" fmla="*/ 1611669 w 2999551"/>
              <a:gd name="connsiteY6" fmla="*/ 15046 h 34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551" h="3481579">
                <a:moveTo>
                  <a:pt x="1633992" y="0"/>
                </a:moveTo>
                <a:lnTo>
                  <a:pt x="2737037" y="0"/>
                </a:lnTo>
                <a:lnTo>
                  <a:pt x="2999551" y="0"/>
                </a:lnTo>
                <a:lnTo>
                  <a:pt x="2999551" y="3481579"/>
                </a:lnTo>
                <a:lnTo>
                  <a:pt x="0" y="3481579"/>
                </a:lnTo>
                <a:lnTo>
                  <a:pt x="3154" y="3348389"/>
                </a:lnTo>
                <a:cubicBezTo>
                  <a:pt x="70549" y="1934565"/>
                  <a:pt x="640060" y="710747"/>
                  <a:pt x="1611669" y="150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C71C38-E80C-4CB6-900D-104E4969C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300" y="0"/>
            <a:ext cx="2679700" cy="3483864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087EF14F-A23A-419B-B040-67536D44E8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115" y="3531870"/>
            <a:ext cx="3084612" cy="3326130"/>
          </a:xfrm>
          <a:custGeom>
            <a:avLst/>
            <a:gdLst>
              <a:gd name="connsiteX0" fmla="*/ 1645 w 3084612"/>
              <a:gd name="connsiteY0" fmla="*/ 0 h 3326130"/>
              <a:gd name="connsiteX1" fmla="*/ 3084612 w 3084612"/>
              <a:gd name="connsiteY1" fmla="*/ 0 h 3326130"/>
              <a:gd name="connsiteX2" fmla="*/ 3084612 w 3084612"/>
              <a:gd name="connsiteY2" fmla="*/ 3326130 h 3326130"/>
              <a:gd name="connsiteX3" fmla="*/ 2740651 w 3084612"/>
              <a:gd name="connsiteY3" fmla="*/ 3326130 h 3326130"/>
              <a:gd name="connsiteX4" fmla="*/ 2525231 w 3084612"/>
              <a:gd name="connsiteY4" fmla="*/ 3326130 h 3326130"/>
              <a:gd name="connsiteX5" fmla="*/ 2412471 w 3084612"/>
              <a:gd name="connsiteY5" fmla="*/ 3248247 h 3326130"/>
              <a:gd name="connsiteX6" fmla="*/ 1891184 w 3084612"/>
              <a:gd name="connsiteY6" fmla="*/ 2839937 h 3326130"/>
              <a:gd name="connsiteX7" fmla="*/ 0 w 3084612"/>
              <a:gd name="connsiteY7" fmla="*/ 69643 h 332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612" h="3326130">
                <a:moveTo>
                  <a:pt x="1645" y="0"/>
                </a:moveTo>
                <a:lnTo>
                  <a:pt x="3084612" y="0"/>
                </a:lnTo>
                <a:lnTo>
                  <a:pt x="3084612" y="3326130"/>
                </a:lnTo>
                <a:lnTo>
                  <a:pt x="2740651" y="3326130"/>
                </a:lnTo>
                <a:lnTo>
                  <a:pt x="2525231" y="3326130"/>
                </a:lnTo>
                <a:lnTo>
                  <a:pt x="2412471" y="3248247"/>
                </a:lnTo>
                <a:cubicBezTo>
                  <a:pt x="2237092" y="3119963"/>
                  <a:pt x="2064933" y="2981395"/>
                  <a:pt x="1891184" y="2839937"/>
                </a:cubicBezTo>
                <a:cubicBezTo>
                  <a:pt x="937066" y="2063157"/>
                  <a:pt x="0" y="1425505"/>
                  <a:pt x="0" y="69643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D28C77-1B8B-41DB-98BB-E89DACE8B1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4858" y="3531870"/>
            <a:ext cx="2679700" cy="332613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Date Placeholder 9">
            <a:extLst>
              <a:ext uri="{FF2B5EF4-FFF2-40B4-BE49-F238E27FC236}">
                <a16:creationId xmlns:a16="http://schemas.microsoft.com/office/drawing/2014/main" id="{E68894E0-DA12-40BB-B505-EB84F08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E3416EBC-370F-44EC-82B2-260F9C0C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4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3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8AAB7801-14F1-4A33-A13B-ECE1E4C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9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5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6AD29F03-B734-4E9A-8F4E-7E686CA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259330E-45A9-4294-A077-3852502C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FE3AE0F-39BB-48ED-A13E-75DF0DCF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2404069"/>
            <a:ext cx="5485331" cy="356016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892B51F-EEC4-4161-806C-6E0CA9F57B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92C5C6-6AF9-4248-B2DA-ACA4A1BD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7255" y="-15240"/>
            <a:ext cx="3418080" cy="289620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499CB4-9592-40E3-B804-ECCA6B24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1772" y="-15240"/>
            <a:ext cx="3593564" cy="304450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C9246C2-8173-4093-9B73-2CEBC7EC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482" y="6170613"/>
            <a:ext cx="518182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A06B29-0534-404B-BF1A-C3EBA8B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4771" y="3247617"/>
            <a:ext cx="6020564" cy="3631340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0AF802-8BEE-4DC7-8296-B52D4BE4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6294" y="3065460"/>
            <a:ext cx="6249041" cy="3813498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2C926C-C55F-482B-A653-A99E71E4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61" y="3374037"/>
            <a:ext cx="5810040" cy="3483963"/>
          </a:xfrm>
          <a:custGeom>
            <a:avLst/>
            <a:gdLst>
              <a:gd name="connsiteX0" fmla="*/ 2808622 w 5724034"/>
              <a:gd name="connsiteY0" fmla="*/ 207 h 3451166"/>
              <a:gd name="connsiteX1" fmla="*/ 4400004 w 5724034"/>
              <a:gd name="connsiteY1" fmla="*/ 607462 h 3451166"/>
              <a:gd name="connsiteX2" fmla="*/ 4745277 w 5724034"/>
              <a:gd name="connsiteY2" fmla="*/ 837612 h 3451166"/>
              <a:gd name="connsiteX3" fmla="*/ 5584627 w 5724034"/>
              <a:gd name="connsiteY3" fmla="*/ 1665805 h 3451166"/>
              <a:gd name="connsiteX4" fmla="*/ 5682689 w 5724034"/>
              <a:gd name="connsiteY4" fmla="*/ 1947596 h 3451166"/>
              <a:gd name="connsiteX5" fmla="*/ 5724034 w 5724034"/>
              <a:gd name="connsiteY5" fmla="*/ 2133764 h 3451166"/>
              <a:gd name="connsiteX6" fmla="*/ 5724034 w 5724034"/>
              <a:gd name="connsiteY6" fmla="*/ 3254784 h 3451166"/>
              <a:gd name="connsiteX7" fmla="*/ 5682668 w 5724034"/>
              <a:gd name="connsiteY7" fmla="*/ 3451166 h 3451166"/>
              <a:gd name="connsiteX8" fmla="*/ 3398 w 5724034"/>
              <a:gd name="connsiteY8" fmla="*/ 3451166 h 3451166"/>
              <a:gd name="connsiteX9" fmla="*/ 0 w 5724034"/>
              <a:gd name="connsiteY9" fmla="*/ 3332475 h 3451166"/>
              <a:gd name="connsiteX10" fmla="*/ 51930 w 5724034"/>
              <a:gd name="connsiteY10" fmla="*/ 2960389 h 3451166"/>
              <a:gd name="connsiteX11" fmla="*/ 562146 w 5724034"/>
              <a:gd name="connsiteY11" fmla="*/ 1816544 h 3451166"/>
              <a:gd name="connsiteX12" fmla="*/ 683754 w 5724034"/>
              <a:gd name="connsiteY12" fmla="*/ 1587775 h 3451166"/>
              <a:gd name="connsiteX13" fmla="*/ 1883792 w 5724034"/>
              <a:gd name="connsiteY13" fmla="*/ 191878 h 3451166"/>
              <a:gd name="connsiteX14" fmla="*/ 2808622 w 5724034"/>
              <a:gd name="connsiteY14" fmla="*/ 207 h 34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6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6"/>
                </a:lnTo>
                <a:lnTo>
                  <a:pt x="3398" y="3451166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729B24BA-95BE-4289-901E-61D7E952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34C5C85A-7E92-4F46-8832-010DD22D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7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C3501222-3F13-4879-ABD3-E175AC9C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382" y="620202"/>
            <a:ext cx="4917906" cy="159821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130A797-4ADE-4B76-A524-71E3EFEF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616" y="3699058"/>
            <a:ext cx="3957664" cy="3172277"/>
          </a:xfrm>
          <a:custGeom>
            <a:avLst/>
            <a:gdLst>
              <a:gd name="connsiteX0" fmla="*/ 2048049 w 3957664"/>
              <a:gd name="connsiteY0" fmla="*/ 0 h 3189422"/>
              <a:gd name="connsiteX1" fmla="*/ 3496843 w 3957664"/>
              <a:gd name="connsiteY1" fmla="*/ 893975 h 3189422"/>
              <a:gd name="connsiteX2" fmla="*/ 3651243 w 3957664"/>
              <a:gd name="connsiteY2" fmla="*/ 1122679 h 3189422"/>
              <a:gd name="connsiteX3" fmla="*/ 3957664 w 3957664"/>
              <a:gd name="connsiteY3" fmla="*/ 1843225 h 3189422"/>
              <a:gd name="connsiteX4" fmla="*/ 3772520 w 3957664"/>
              <a:gd name="connsiteY4" fmla="*/ 2619224 h 3189422"/>
              <a:gd name="connsiteX5" fmla="*/ 3417035 w 3957664"/>
              <a:gd name="connsiteY5" fmla="*/ 3133103 h 3189422"/>
              <a:gd name="connsiteX6" fmla="*/ 3359909 w 3957664"/>
              <a:gd name="connsiteY6" fmla="*/ 3189422 h 3189422"/>
              <a:gd name="connsiteX7" fmla="*/ 355401 w 3957664"/>
              <a:gd name="connsiteY7" fmla="*/ 3189422 h 3189422"/>
              <a:gd name="connsiteX8" fmla="*/ 263882 w 3957664"/>
              <a:gd name="connsiteY8" fmla="*/ 3030079 h 3189422"/>
              <a:gd name="connsiteX9" fmla="*/ 0 w 3957664"/>
              <a:gd name="connsiteY9" fmla="*/ 1843225 h 3189422"/>
              <a:gd name="connsiteX10" fmla="*/ 205612 w 3957664"/>
              <a:gd name="connsiteY10" fmla="*/ 1230099 h 3189422"/>
              <a:gd name="connsiteX11" fmla="*/ 814378 w 3957664"/>
              <a:gd name="connsiteY11" fmla="*/ 659189 h 3189422"/>
              <a:gd name="connsiteX12" fmla="*/ 948225 w 3957664"/>
              <a:gd name="connsiteY12" fmla="*/ 549980 h 3189422"/>
              <a:gd name="connsiteX13" fmla="*/ 2048049 w 3957664"/>
              <a:gd name="connsiteY13" fmla="*/ 0 h 31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664" h="3189422">
                <a:moveTo>
                  <a:pt x="2048049" y="0"/>
                </a:moveTo>
                <a:cubicBezTo>
                  <a:pt x="2659874" y="0"/>
                  <a:pt x="3093177" y="267343"/>
                  <a:pt x="3496843" y="893975"/>
                </a:cubicBezTo>
                <a:cubicBezTo>
                  <a:pt x="3549668" y="975994"/>
                  <a:pt x="3601305" y="1050587"/>
                  <a:pt x="3651243" y="1122679"/>
                </a:cubicBezTo>
                <a:cubicBezTo>
                  <a:pt x="3858213" y="1421594"/>
                  <a:pt x="3957664" y="1577044"/>
                  <a:pt x="3957664" y="1843225"/>
                </a:cubicBezTo>
                <a:cubicBezTo>
                  <a:pt x="3957664" y="2107525"/>
                  <a:pt x="3895327" y="2368608"/>
                  <a:pt x="3772520" y="2619224"/>
                </a:cubicBezTo>
                <a:cubicBezTo>
                  <a:pt x="3682390" y="2803096"/>
                  <a:pt x="3563214" y="2975293"/>
                  <a:pt x="3417035" y="3133103"/>
                </a:cubicBezTo>
                <a:lnTo>
                  <a:pt x="3359909" y="3189422"/>
                </a:lnTo>
                <a:lnTo>
                  <a:pt x="355401" y="3189422"/>
                </a:lnTo>
                <a:lnTo>
                  <a:pt x="263882" y="3030079"/>
                </a:lnTo>
                <a:cubicBezTo>
                  <a:pt x="92200" y="2695464"/>
                  <a:pt x="0" y="2286098"/>
                  <a:pt x="0" y="1843225"/>
                </a:cubicBezTo>
                <a:cubicBezTo>
                  <a:pt x="0" y="1607633"/>
                  <a:pt x="63442" y="1418552"/>
                  <a:pt x="205612" y="1230099"/>
                </a:cubicBezTo>
                <a:cubicBezTo>
                  <a:pt x="354321" y="1032967"/>
                  <a:pt x="577768" y="851400"/>
                  <a:pt x="814378" y="659189"/>
                </a:cubicBezTo>
                <a:cubicBezTo>
                  <a:pt x="858032" y="623770"/>
                  <a:pt x="903129" y="587098"/>
                  <a:pt x="948225" y="549980"/>
                </a:cubicBezTo>
                <a:cubicBezTo>
                  <a:pt x="1351891" y="217791"/>
                  <a:pt x="1646508" y="0"/>
                  <a:pt x="204804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F62D565-3FCF-4F30-BF43-A5BA7175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996705" cy="3945518"/>
          </a:xfrm>
          <a:custGeom>
            <a:avLst/>
            <a:gdLst>
              <a:gd name="connsiteX0" fmla="*/ 0 w 2943938"/>
              <a:gd name="connsiteY0" fmla="*/ 0 h 3856970"/>
              <a:gd name="connsiteX1" fmla="*/ 2330196 w 2943938"/>
              <a:gd name="connsiteY1" fmla="*/ 0 h 3856970"/>
              <a:gd name="connsiteX2" fmla="*/ 2432846 w 2943938"/>
              <a:gd name="connsiteY2" fmla="*/ 201819 h 3856970"/>
              <a:gd name="connsiteX3" fmla="*/ 2529757 w 2943938"/>
              <a:gd name="connsiteY3" fmla="*/ 393271 h 3856970"/>
              <a:gd name="connsiteX4" fmla="*/ 2920427 w 2943938"/>
              <a:gd name="connsiteY4" fmla="*/ 1886722 h 3856970"/>
              <a:gd name="connsiteX5" fmla="*/ 1545251 w 2943938"/>
              <a:gd name="connsiteY5" fmla="*/ 3482689 h 3856970"/>
              <a:gd name="connsiteX6" fmla="*/ 1242892 w 2943938"/>
              <a:gd name="connsiteY6" fmla="*/ 3622158 h 3856970"/>
              <a:gd name="connsiteX7" fmla="*/ 331469 w 2943938"/>
              <a:gd name="connsiteY7" fmla="*/ 3837762 h 3856970"/>
              <a:gd name="connsiteX8" fmla="*/ 103513 w 2943938"/>
              <a:gd name="connsiteY8" fmla="*/ 3777951 h 3856970"/>
              <a:gd name="connsiteX9" fmla="*/ 0 w 2943938"/>
              <a:gd name="connsiteY9" fmla="*/ 3736526 h 385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938" h="3856970">
                <a:moveTo>
                  <a:pt x="0" y="0"/>
                </a:moveTo>
                <a:lnTo>
                  <a:pt x="2330196" y="0"/>
                </a:lnTo>
                <a:lnTo>
                  <a:pt x="2432846" y="201819"/>
                </a:lnTo>
                <a:cubicBezTo>
                  <a:pt x="2464222" y="264214"/>
                  <a:pt x="2496729" y="328691"/>
                  <a:pt x="2529757" y="393271"/>
                </a:cubicBezTo>
                <a:cubicBezTo>
                  <a:pt x="2825326" y="971312"/>
                  <a:pt x="3012255" y="1387540"/>
                  <a:pt x="2920427" y="1886722"/>
                </a:cubicBezTo>
                <a:cubicBezTo>
                  <a:pt x="2780510" y="2647319"/>
                  <a:pt x="2369254" y="3124645"/>
                  <a:pt x="1545251" y="3482689"/>
                </a:cubicBezTo>
                <a:cubicBezTo>
                  <a:pt x="1437401" y="3529541"/>
                  <a:pt x="1338491" y="3576618"/>
                  <a:pt x="1242892" y="3622158"/>
                </a:cubicBezTo>
                <a:cubicBezTo>
                  <a:pt x="846531" y="3810872"/>
                  <a:pt x="642275" y="3898836"/>
                  <a:pt x="331469" y="3837762"/>
                </a:cubicBezTo>
                <a:cubicBezTo>
                  <a:pt x="254316" y="3822602"/>
                  <a:pt x="178289" y="3802644"/>
                  <a:pt x="103513" y="3777951"/>
                </a:cubicBezTo>
                <a:lnTo>
                  <a:pt x="0" y="3736526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AA5E076-2B14-4FF7-A39D-A33BA617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658910" cy="3413870"/>
          </a:xfrm>
          <a:custGeom>
            <a:avLst/>
            <a:gdLst>
              <a:gd name="connsiteX0" fmla="*/ 0 w 2623694"/>
              <a:gd name="connsiteY0" fmla="*/ 0 h 3356093"/>
              <a:gd name="connsiteX1" fmla="*/ 1963100 w 2623694"/>
              <a:gd name="connsiteY1" fmla="*/ 0 h 3356093"/>
              <a:gd name="connsiteX2" fmla="*/ 1971450 w 2623694"/>
              <a:gd name="connsiteY2" fmla="*/ 12938 h 3356093"/>
              <a:gd name="connsiteX3" fmla="*/ 2187660 w 2623694"/>
              <a:gd name="connsiteY3" fmla="*/ 405191 h 3356093"/>
              <a:gd name="connsiteX4" fmla="*/ 2270165 w 2623694"/>
              <a:gd name="connsiteY4" fmla="*/ 560198 h 3356093"/>
              <a:gd name="connsiteX5" fmla="*/ 2604330 w 2623694"/>
              <a:gd name="connsiteY5" fmla="*/ 1768541 h 3356093"/>
              <a:gd name="connsiteX6" fmla="*/ 1442984 w 2623694"/>
              <a:gd name="connsiteY6" fmla="*/ 3055795 h 3356093"/>
              <a:gd name="connsiteX7" fmla="*/ 1187181 w 2623694"/>
              <a:gd name="connsiteY7" fmla="*/ 3167876 h 3356093"/>
              <a:gd name="connsiteX8" fmla="*/ 415643 w 2623694"/>
              <a:gd name="connsiteY8" fmla="*/ 3340141 h 3356093"/>
              <a:gd name="connsiteX9" fmla="*/ 35506 w 2623694"/>
              <a:gd name="connsiteY9" fmla="*/ 3219446 h 3356093"/>
              <a:gd name="connsiteX10" fmla="*/ 0 w 2623694"/>
              <a:gd name="connsiteY10" fmla="*/ 3200809 h 33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694" h="3356093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123B1F1-2AA9-45A3-A764-6FFA3D5A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851586" cy="3651532"/>
          </a:xfrm>
          <a:custGeom>
            <a:avLst/>
            <a:gdLst>
              <a:gd name="connsiteX0" fmla="*/ 0 w 2803183"/>
              <a:gd name="connsiteY0" fmla="*/ 0 h 3571826"/>
              <a:gd name="connsiteX1" fmla="*/ 2204260 w 2803183"/>
              <a:gd name="connsiteY1" fmla="*/ 0 h 3571826"/>
              <a:gd name="connsiteX2" fmla="*/ 2219596 w 2803183"/>
              <a:gd name="connsiteY2" fmla="*/ 27890 h 3571826"/>
              <a:gd name="connsiteX3" fmla="*/ 2335863 w 2803183"/>
              <a:gd name="connsiteY3" fmla="*/ 252934 h 3571826"/>
              <a:gd name="connsiteX4" fmla="*/ 2424807 w 2803183"/>
              <a:gd name="connsiteY4" fmla="*/ 425928 h 3571826"/>
              <a:gd name="connsiteX5" fmla="*/ 2780331 w 2803183"/>
              <a:gd name="connsiteY5" fmla="*/ 1776962 h 3571826"/>
              <a:gd name="connsiteX6" fmla="*/ 1500120 w 2803183"/>
              <a:gd name="connsiteY6" fmla="*/ 3228411 h 3571826"/>
              <a:gd name="connsiteX7" fmla="*/ 1219529 w 2803183"/>
              <a:gd name="connsiteY7" fmla="*/ 3356030 h 3571826"/>
              <a:gd name="connsiteX8" fmla="*/ 374577 w 2803183"/>
              <a:gd name="connsiteY8" fmla="*/ 3555218 h 3571826"/>
              <a:gd name="connsiteX9" fmla="*/ 163724 w 2803183"/>
              <a:gd name="connsiteY9" fmla="*/ 3502019 h 3571826"/>
              <a:gd name="connsiteX10" fmla="*/ 0 w 2803183"/>
              <a:gd name="connsiteY10" fmla="*/ 3438577 h 35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183" h="3571826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F1BC949-2CC9-471B-B631-56A9ED6B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3545" y="985363"/>
            <a:ext cx="2825510" cy="2688140"/>
          </a:xfrm>
          <a:custGeom>
            <a:avLst/>
            <a:gdLst>
              <a:gd name="connsiteX0" fmla="*/ 1393873 w 2791301"/>
              <a:gd name="connsiteY0" fmla="*/ 4 h 2663436"/>
              <a:gd name="connsiteX1" fmla="*/ 1544624 w 2791301"/>
              <a:gd name="connsiteY1" fmla="*/ 7531 h 2663436"/>
              <a:gd name="connsiteX2" fmla="*/ 2114171 w 2791301"/>
              <a:gd name="connsiteY2" fmla="*/ 174340 h 2663436"/>
              <a:gd name="connsiteX3" fmla="*/ 2558937 w 2791301"/>
              <a:gd name="connsiteY3" fmla="*/ 535959 h 2663436"/>
              <a:gd name="connsiteX4" fmla="*/ 2772402 w 2791301"/>
              <a:gd name="connsiteY4" fmla="*/ 994216 h 2663436"/>
              <a:gd name="connsiteX5" fmla="*/ 2756393 w 2791301"/>
              <a:gd name="connsiteY5" fmla="*/ 1480474 h 2663436"/>
              <a:gd name="connsiteX6" fmla="*/ 2344917 w 2791301"/>
              <a:gd name="connsiteY6" fmla="*/ 2236976 h 2663436"/>
              <a:gd name="connsiteX7" fmla="*/ 2117882 w 2791301"/>
              <a:gd name="connsiteY7" fmla="*/ 2465527 h 2663436"/>
              <a:gd name="connsiteX8" fmla="*/ 1689239 w 2791301"/>
              <a:gd name="connsiteY8" fmla="*/ 2658152 h 2663436"/>
              <a:gd name="connsiteX9" fmla="*/ 1113871 w 2791301"/>
              <a:gd name="connsiteY9" fmla="*/ 2614170 h 2663436"/>
              <a:gd name="connsiteX10" fmla="*/ 996462 w 2791301"/>
              <a:gd name="connsiteY10" fmla="*/ 2596447 h 2663436"/>
              <a:gd name="connsiteX11" fmla="*/ 225377 w 2791301"/>
              <a:gd name="connsiteY11" fmla="*/ 2279322 h 2663436"/>
              <a:gd name="connsiteX12" fmla="*/ 111893 w 2791301"/>
              <a:gd name="connsiteY12" fmla="*/ 1062629 h 2663436"/>
              <a:gd name="connsiteX13" fmla="*/ 174186 w 2791301"/>
              <a:gd name="connsiteY13" fmla="*/ 867095 h 2663436"/>
              <a:gd name="connsiteX14" fmla="*/ 446468 w 2791301"/>
              <a:gd name="connsiteY14" fmla="*/ 347405 h 2663436"/>
              <a:gd name="connsiteX15" fmla="*/ 957265 w 2791301"/>
              <a:gd name="connsiteY15" fmla="*/ 63425 h 2663436"/>
              <a:gd name="connsiteX16" fmla="*/ 1393873 w 2791301"/>
              <a:gd name="connsiteY16" fmla="*/ 4 h 266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1301" h="2663436">
                <a:moveTo>
                  <a:pt x="1393873" y="4"/>
                </a:moveTo>
                <a:cubicBezTo>
                  <a:pt x="1443777" y="115"/>
                  <a:pt x="1494056" y="2621"/>
                  <a:pt x="1544624" y="7531"/>
                </a:cubicBezTo>
                <a:cubicBezTo>
                  <a:pt x="1743470" y="26804"/>
                  <a:pt x="1940404" y="84446"/>
                  <a:pt x="2114171" y="174340"/>
                </a:cubicBezTo>
                <a:cubicBezTo>
                  <a:pt x="2292730" y="266553"/>
                  <a:pt x="2442405" y="388281"/>
                  <a:pt x="2558937" y="535959"/>
                </a:cubicBezTo>
                <a:cubicBezTo>
                  <a:pt x="2668833" y="675228"/>
                  <a:pt x="2740611" y="829411"/>
                  <a:pt x="2772402" y="994216"/>
                </a:cubicBezTo>
                <a:cubicBezTo>
                  <a:pt x="2802153" y="1148707"/>
                  <a:pt x="2796751" y="1312318"/>
                  <a:pt x="2756393" y="1480474"/>
                </a:cubicBezTo>
                <a:cubicBezTo>
                  <a:pt x="2694473" y="1738280"/>
                  <a:pt x="2551441" y="1999502"/>
                  <a:pt x="2344917" y="2236976"/>
                </a:cubicBezTo>
                <a:cubicBezTo>
                  <a:pt x="2276075" y="2316133"/>
                  <a:pt x="2200179" y="2392652"/>
                  <a:pt x="2117882" y="2465527"/>
                </a:cubicBezTo>
                <a:cubicBezTo>
                  <a:pt x="1986543" y="2581826"/>
                  <a:pt x="1854341" y="2641210"/>
                  <a:pt x="1689239" y="2658152"/>
                </a:cubicBezTo>
                <a:cubicBezTo>
                  <a:pt x="1516539" y="2675876"/>
                  <a:pt x="1320951" y="2645919"/>
                  <a:pt x="1113871" y="2614170"/>
                </a:cubicBezTo>
                <a:cubicBezTo>
                  <a:pt x="1075689" y="2608293"/>
                  <a:pt x="1036200" y="2602259"/>
                  <a:pt x="996462" y="2596447"/>
                </a:cubicBezTo>
                <a:cubicBezTo>
                  <a:pt x="640795" y="2544391"/>
                  <a:pt x="394957" y="2494225"/>
                  <a:pt x="225377" y="2279322"/>
                </a:cubicBezTo>
                <a:cubicBezTo>
                  <a:pt x="-33010" y="1951877"/>
                  <a:pt x="-66965" y="1588003"/>
                  <a:pt x="111893" y="1062629"/>
                </a:cubicBezTo>
                <a:cubicBezTo>
                  <a:pt x="135308" y="993869"/>
                  <a:pt x="155086" y="929410"/>
                  <a:pt x="174186" y="867095"/>
                </a:cubicBezTo>
                <a:cubicBezTo>
                  <a:pt x="253418" y="608767"/>
                  <a:pt x="298077" y="478805"/>
                  <a:pt x="446468" y="347405"/>
                </a:cubicBezTo>
                <a:cubicBezTo>
                  <a:pt x="593811" y="216935"/>
                  <a:pt x="765687" y="121414"/>
                  <a:pt x="957265" y="63425"/>
                </a:cubicBezTo>
                <a:cubicBezTo>
                  <a:pt x="1097834" y="20894"/>
                  <a:pt x="1244162" y="-329"/>
                  <a:pt x="1393873" y="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D2D00FA-311A-45B4-BEF8-AE54AED3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7418" y="885195"/>
            <a:ext cx="3040473" cy="2903550"/>
          </a:xfrm>
          <a:custGeom>
            <a:avLst/>
            <a:gdLst>
              <a:gd name="connsiteX0" fmla="*/ 1525339 w 3040473"/>
              <a:gd name="connsiteY0" fmla="*/ 5 h 2903550"/>
              <a:gd name="connsiteX1" fmla="*/ 1689388 w 3040473"/>
              <a:gd name="connsiteY1" fmla="*/ 7465 h 2903550"/>
              <a:gd name="connsiteX2" fmla="*/ 2308491 w 3040473"/>
              <a:gd name="connsiteY2" fmla="*/ 186546 h 2903550"/>
              <a:gd name="connsiteX3" fmla="*/ 2790810 w 3040473"/>
              <a:gd name="connsiteY3" fmla="*/ 578683 h 2903550"/>
              <a:gd name="connsiteX4" fmla="*/ 3020886 w 3040473"/>
              <a:gd name="connsiteY4" fmla="*/ 1077350 h 2903550"/>
              <a:gd name="connsiteX5" fmla="*/ 3001050 w 3040473"/>
              <a:gd name="connsiteY5" fmla="*/ 1607690 h 2903550"/>
              <a:gd name="connsiteX6" fmla="*/ 2549423 w 3040473"/>
              <a:gd name="connsiteY6" fmla="*/ 2434689 h 2903550"/>
              <a:gd name="connsiteX7" fmla="*/ 2301170 w 3040473"/>
              <a:gd name="connsiteY7" fmla="*/ 2685047 h 2903550"/>
              <a:gd name="connsiteX8" fmla="*/ 1833654 w 3040473"/>
              <a:gd name="connsiteY8" fmla="*/ 2897229 h 2903550"/>
              <a:gd name="connsiteX9" fmla="*/ 1207605 w 3040473"/>
              <a:gd name="connsiteY9" fmla="*/ 2852120 h 2903550"/>
              <a:gd name="connsiteX10" fmla="*/ 1079897 w 3040473"/>
              <a:gd name="connsiteY10" fmla="*/ 2833375 h 2903550"/>
              <a:gd name="connsiteX11" fmla="*/ 242172 w 3040473"/>
              <a:gd name="connsiteY11" fmla="*/ 2491376 h 2903550"/>
              <a:gd name="connsiteX12" fmla="*/ 124682 w 3040473"/>
              <a:gd name="connsiteY12" fmla="*/ 1165145 h 2903550"/>
              <a:gd name="connsiteX13" fmla="*/ 193455 w 3040473"/>
              <a:gd name="connsiteY13" fmla="*/ 951608 h 2903550"/>
              <a:gd name="connsiteX14" fmla="*/ 492401 w 3040473"/>
              <a:gd name="connsiteY14" fmla="*/ 383541 h 2903550"/>
              <a:gd name="connsiteX15" fmla="*/ 1049792 w 3040473"/>
              <a:gd name="connsiteY15" fmla="*/ 71329 h 2903550"/>
              <a:gd name="connsiteX16" fmla="*/ 1525339 w 3040473"/>
              <a:gd name="connsiteY16" fmla="*/ 5 h 29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0473" h="290355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B2264C6-CC03-41E5-AD74-124047B4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16911" y="1112823"/>
            <a:ext cx="2578595" cy="2401654"/>
          </a:xfrm>
          <a:custGeom>
            <a:avLst/>
            <a:gdLst>
              <a:gd name="connsiteX0" fmla="*/ 1283956 w 2536609"/>
              <a:gd name="connsiteY0" fmla="*/ 129 h 2390777"/>
              <a:gd name="connsiteX1" fmla="*/ 1420555 w 2536609"/>
              <a:gd name="connsiteY1" fmla="*/ 4761 h 2390777"/>
              <a:gd name="connsiteX2" fmla="*/ 1934956 w 2536609"/>
              <a:gd name="connsiteY2" fmla="*/ 146592 h 2390777"/>
              <a:gd name="connsiteX3" fmla="*/ 2333843 w 2536609"/>
              <a:gd name="connsiteY3" fmla="*/ 465224 h 2390777"/>
              <a:gd name="connsiteX4" fmla="*/ 2521826 w 2536609"/>
              <a:gd name="connsiteY4" fmla="*/ 873957 h 2390777"/>
              <a:gd name="connsiteX5" fmla="*/ 2501395 w 2536609"/>
              <a:gd name="connsiteY5" fmla="*/ 1311092 h 2390777"/>
              <a:gd name="connsiteX6" fmla="*/ 2209320 w 2536609"/>
              <a:gd name="connsiteY6" fmla="*/ 1886897 h 2390777"/>
              <a:gd name="connsiteX7" fmla="*/ 1910451 w 2536609"/>
              <a:gd name="connsiteY7" fmla="*/ 2205196 h 2390777"/>
              <a:gd name="connsiteX8" fmla="*/ 1519442 w 2536609"/>
              <a:gd name="connsiteY8" fmla="*/ 2384330 h 2390777"/>
              <a:gd name="connsiteX9" fmla="*/ 998270 w 2536609"/>
              <a:gd name="connsiteY9" fmla="*/ 2352944 h 2390777"/>
              <a:gd name="connsiteX10" fmla="*/ 892026 w 2536609"/>
              <a:gd name="connsiteY10" fmla="*/ 2338680 h 2390777"/>
              <a:gd name="connsiteX11" fmla="*/ 196712 w 2536609"/>
              <a:gd name="connsiteY11" fmla="*/ 2064638 h 2390777"/>
              <a:gd name="connsiteX12" fmla="*/ 108612 w 2536609"/>
              <a:gd name="connsiteY12" fmla="*/ 973028 h 2390777"/>
              <a:gd name="connsiteX13" fmla="*/ 167473 w 2536609"/>
              <a:gd name="connsiteY13" fmla="*/ 796459 h 2390777"/>
              <a:gd name="connsiteX14" fmla="*/ 420683 w 2536609"/>
              <a:gd name="connsiteY14" fmla="*/ 325664 h 2390777"/>
              <a:gd name="connsiteX15" fmla="*/ 887296 w 2536609"/>
              <a:gd name="connsiteY15" fmla="*/ 63284 h 2390777"/>
              <a:gd name="connsiteX16" fmla="*/ 1283956 w 2536609"/>
              <a:gd name="connsiteY16" fmla="*/ 129 h 2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609" h="2390777">
                <a:moveTo>
                  <a:pt x="1283956" y="129"/>
                </a:moveTo>
                <a:cubicBezTo>
                  <a:pt x="1329204" y="-477"/>
                  <a:pt x="1374764" y="1064"/>
                  <a:pt x="1420555" y="4761"/>
                </a:cubicBezTo>
                <a:cubicBezTo>
                  <a:pt x="1600623" y="19268"/>
                  <a:pt x="1778488" y="68277"/>
                  <a:pt x="1934956" y="146592"/>
                </a:cubicBezTo>
                <a:cubicBezTo>
                  <a:pt x="2095741" y="226922"/>
                  <a:pt x="2229975" y="334182"/>
                  <a:pt x="2333843" y="465224"/>
                </a:cubicBezTo>
                <a:cubicBezTo>
                  <a:pt x="2431797" y="588805"/>
                  <a:pt x="2495004" y="726327"/>
                  <a:pt x="2521826" y="873957"/>
                </a:cubicBezTo>
                <a:cubicBezTo>
                  <a:pt x="2546923" y="1012347"/>
                  <a:pt x="2540034" y="1159432"/>
                  <a:pt x="2501395" y="1311092"/>
                </a:cubicBezTo>
                <a:cubicBezTo>
                  <a:pt x="2451995" y="1504854"/>
                  <a:pt x="2351490" y="1701546"/>
                  <a:pt x="2209320" y="1886897"/>
                </a:cubicBezTo>
                <a:cubicBezTo>
                  <a:pt x="2124017" y="1998106"/>
                  <a:pt x="2023715" y="2105235"/>
                  <a:pt x="1910451" y="2205196"/>
                </a:cubicBezTo>
                <a:cubicBezTo>
                  <a:pt x="1789948" y="2311549"/>
                  <a:pt x="1669352" y="2366775"/>
                  <a:pt x="1519442" y="2384330"/>
                </a:cubicBezTo>
                <a:cubicBezTo>
                  <a:pt x="1362632" y="2402698"/>
                  <a:pt x="1185651" y="2378545"/>
                  <a:pt x="998270" y="2352944"/>
                </a:cubicBezTo>
                <a:cubicBezTo>
                  <a:pt x="963720" y="2348202"/>
                  <a:pt x="927987" y="2343340"/>
                  <a:pt x="892026" y="2338680"/>
                </a:cubicBezTo>
                <a:cubicBezTo>
                  <a:pt x="570163" y="2296934"/>
                  <a:pt x="347863" y="2255334"/>
                  <a:pt x="196712" y="2064638"/>
                </a:cubicBezTo>
                <a:cubicBezTo>
                  <a:pt x="-33594" y="1774076"/>
                  <a:pt x="-59958" y="1447611"/>
                  <a:pt x="108612" y="973028"/>
                </a:cubicBezTo>
                <a:cubicBezTo>
                  <a:pt x="130679" y="910916"/>
                  <a:pt x="149396" y="852719"/>
                  <a:pt x="167473" y="796459"/>
                </a:cubicBezTo>
                <a:cubicBezTo>
                  <a:pt x="242457" y="563228"/>
                  <a:pt x="284533" y="445824"/>
                  <a:pt x="420683" y="325664"/>
                </a:cubicBezTo>
                <a:cubicBezTo>
                  <a:pt x="555871" y="206352"/>
                  <a:pt x="712879" y="118097"/>
                  <a:pt x="887296" y="63284"/>
                </a:cubicBezTo>
                <a:cubicBezTo>
                  <a:pt x="1015273" y="23084"/>
                  <a:pt x="1148212" y="1947"/>
                  <a:pt x="1283956" y="1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BA87A6-EC43-4D46-87BC-406D6C9C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989" y="3782543"/>
            <a:ext cx="3779450" cy="3075458"/>
          </a:xfrm>
          <a:custGeom>
            <a:avLst/>
            <a:gdLst>
              <a:gd name="connsiteX0" fmla="*/ 1955825 w 3779450"/>
              <a:gd name="connsiteY0" fmla="*/ 0 h 3105939"/>
              <a:gd name="connsiteX1" fmla="*/ 3339380 w 3779450"/>
              <a:gd name="connsiteY1" fmla="*/ 843766 h 3105939"/>
              <a:gd name="connsiteX2" fmla="*/ 3486827 w 3779450"/>
              <a:gd name="connsiteY2" fmla="*/ 1059625 h 3105939"/>
              <a:gd name="connsiteX3" fmla="*/ 3779450 w 3779450"/>
              <a:gd name="connsiteY3" fmla="*/ 1739702 h 3105939"/>
              <a:gd name="connsiteX4" fmla="*/ 3602643 w 3779450"/>
              <a:gd name="connsiteY4" fmla="*/ 2472118 h 3105939"/>
              <a:gd name="connsiteX5" fmla="*/ 3115045 w 3779450"/>
              <a:gd name="connsiteY5" fmla="*/ 3101460 h 3105939"/>
              <a:gd name="connsiteX6" fmla="*/ 3109550 w 3779450"/>
              <a:gd name="connsiteY6" fmla="*/ 3105939 h 3105939"/>
              <a:gd name="connsiteX7" fmla="*/ 408379 w 3779450"/>
              <a:gd name="connsiteY7" fmla="*/ 3105939 h 3105939"/>
              <a:gd name="connsiteX8" fmla="*/ 340244 w 3779450"/>
              <a:gd name="connsiteY8" fmla="*/ 3011749 h 3105939"/>
              <a:gd name="connsiteX9" fmla="*/ 0 w 3779450"/>
              <a:gd name="connsiteY9" fmla="*/ 1739702 h 3105939"/>
              <a:gd name="connsiteX10" fmla="*/ 196353 w 3779450"/>
              <a:gd name="connsiteY10" fmla="*/ 1161012 h 3105939"/>
              <a:gd name="connsiteX11" fmla="*/ 777707 w 3779450"/>
              <a:gd name="connsiteY11" fmla="*/ 622167 h 3105939"/>
              <a:gd name="connsiteX12" fmla="*/ 905527 w 3779450"/>
              <a:gd name="connsiteY12" fmla="*/ 519091 h 3105939"/>
              <a:gd name="connsiteX13" fmla="*/ 1955825 w 3779450"/>
              <a:gd name="connsiteY13" fmla="*/ 0 h 310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9450" h="3105939">
                <a:moveTo>
                  <a:pt x="1955825" y="0"/>
                </a:moveTo>
                <a:cubicBezTo>
                  <a:pt x="2540099" y="0"/>
                  <a:pt x="2953891" y="252328"/>
                  <a:pt x="3339380" y="843766"/>
                </a:cubicBezTo>
                <a:cubicBezTo>
                  <a:pt x="3389826" y="921178"/>
                  <a:pt x="3439138" y="991582"/>
                  <a:pt x="3486827" y="1059625"/>
                </a:cubicBezTo>
                <a:cubicBezTo>
                  <a:pt x="3684478" y="1341752"/>
                  <a:pt x="3779450" y="1488471"/>
                  <a:pt x="3779450" y="1739702"/>
                </a:cubicBezTo>
                <a:cubicBezTo>
                  <a:pt x="3779450" y="1989158"/>
                  <a:pt x="3719920" y="2235578"/>
                  <a:pt x="3602643" y="2472118"/>
                </a:cubicBezTo>
                <a:cubicBezTo>
                  <a:pt x="3487881" y="2703511"/>
                  <a:pt x="3323808" y="2915316"/>
                  <a:pt x="3115045" y="3101460"/>
                </a:cubicBezTo>
                <a:lnTo>
                  <a:pt x="3109550" y="3105939"/>
                </a:lnTo>
                <a:lnTo>
                  <a:pt x="408379" y="3105939"/>
                </a:lnTo>
                <a:lnTo>
                  <a:pt x="340244" y="3011749"/>
                </a:lnTo>
                <a:cubicBezTo>
                  <a:pt x="119844" y="2671989"/>
                  <a:pt x="0" y="2227368"/>
                  <a:pt x="0" y="1739702"/>
                </a:cubicBezTo>
                <a:cubicBezTo>
                  <a:pt x="0" y="1517342"/>
                  <a:pt x="60585" y="1338881"/>
                  <a:pt x="196353" y="1161012"/>
                </a:cubicBezTo>
                <a:cubicBezTo>
                  <a:pt x="338366" y="974951"/>
                  <a:pt x="551751" y="803582"/>
                  <a:pt x="777707" y="622167"/>
                </a:cubicBezTo>
                <a:cubicBezTo>
                  <a:pt x="819395" y="588736"/>
                  <a:pt x="862461" y="554124"/>
                  <a:pt x="905527" y="519091"/>
                </a:cubicBezTo>
                <a:cubicBezTo>
                  <a:pt x="1291015" y="205559"/>
                  <a:pt x="1572365" y="0"/>
                  <a:pt x="19558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31D197-D3D6-4ADE-A689-90E0AFF5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132" y="3499226"/>
            <a:ext cx="4246072" cy="3372109"/>
          </a:xfrm>
          <a:custGeom>
            <a:avLst/>
            <a:gdLst>
              <a:gd name="connsiteX0" fmla="*/ 2197297 w 4246072"/>
              <a:gd name="connsiteY0" fmla="*/ 0 h 3389255"/>
              <a:gd name="connsiteX1" fmla="*/ 3751669 w 4246072"/>
              <a:gd name="connsiteY1" fmla="*/ 961057 h 3389255"/>
              <a:gd name="connsiteX2" fmla="*/ 3917321 w 4246072"/>
              <a:gd name="connsiteY2" fmla="*/ 1206923 h 3389255"/>
              <a:gd name="connsiteX3" fmla="*/ 4246072 w 4246072"/>
              <a:gd name="connsiteY3" fmla="*/ 1981537 h 3389255"/>
              <a:gd name="connsiteX4" fmla="*/ 4047436 w 4246072"/>
              <a:gd name="connsiteY4" fmla="*/ 2815766 h 3389255"/>
              <a:gd name="connsiteX5" fmla="*/ 3666046 w 4246072"/>
              <a:gd name="connsiteY5" fmla="*/ 3368206 h 3389255"/>
              <a:gd name="connsiteX6" fmla="*/ 3644738 w 4246072"/>
              <a:gd name="connsiteY6" fmla="*/ 3389255 h 3389255"/>
              <a:gd name="connsiteX7" fmla="*/ 358661 w 4246072"/>
              <a:gd name="connsiteY7" fmla="*/ 3389255 h 3389255"/>
              <a:gd name="connsiteX8" fmla="*/ 283112 w 4246072"/>
              <a:gd name="connsiteY8" fmla="*/ 3257451 h 3389255"/>
              <a:gd name="connsiteX9" fmla="*/ 0 w 4246072"/>
              <a:gd name="connsiteY9" fmla="*/ 1981537 h 3389255"/>
              <a:gd name="connsiteX10" fmla="*/ 220595 w 4246072"/>
              <a:gd name="connsiteY10" fmla="*/ 1322403 h 3389255"/>
              <a:gd name="connsiteX11" fmla="*/ 873725 w 4246072"/>
              <a:gd name="connsiteY11" fmla="*/ 708654 h 3389255"/>
              <a:gd name="connsiteX12" fmla="*/ 1017325 w 4246072"/>
              <a:gd name="connsiteY12" fmla="*/ 591249 h 3389255"/>
              <a:gd name="connsiteX13" fmla="*/ 2197297 w 4246072"/>
              <a:gd name="connsiteY13" fmla="*/ 0 h 33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6072" h="3389255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90D459AE-B4F3-4C42-8A12-9BF1CD110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54053" cy="3175473"/>
          </a:xfrm>
          <a:custGeom>
            <a:avLst/>
            <a:gdLst>
              <a:gd name="connsiteX0" fmla="*/ 0 w 2424997"/>
              <a:gd name="connsiteY0" fmla="*/ 0 h 3124865"/>
              <a:gd name="connsiteX1" fmla="*/ 1724737 w 2424997"/>
              <a:gd name="connsiteY1" fmla="*/ 0 h 3124865"/>
              <a:gd name="connsiteX2" fmla="*/ 1747203 w 2424997"/>
              <a:gd name="connsiteY2" fmla="*/ 28350 h 3124865"/>
              <a:gd name="connsiteX3" fmla="*/ 2038508 w 2424997"/>
              <a:gd name="connsiteY3" fmla="*/ 527042 h 3124865"/>
              <a:gd name="connsiteX4" fmla="*/ 2111635 w 2424997"/>
              <a:gd name="connsiteY4" fmla="*/ 663503 h 3124865"/>
              <a:gd name="connsiteX5" fmla="*/ 2407832 w 2424997"/>
              <a:gd name="connsiteY5" fmla="*/ 1727267 h 3124865"/>
              <a:gd name="connsiteX6" fmla="*/ 1378437 w 2424997"/>
              <a:gd name="connsiteY6" fmla="*/ 2860499 h 3124865"/>
              <a:gd name="connsiteX7" fmla="*/ 1151698 w 2424997"/>
              <a:gd name="connsiteY7" fmla="*/ 2959167 h 3124865"/>
              <a:gd name="connsiteX8" fmla="*/ 467819 w 2424997"/>
              <a:gd name="connsiteY8" fmla="*/ 3110822 h 3124865"/>
              <a:gd name="connsiteX9" fmla="*/ 130874 w 2424997"/>
              <a:gd name="connsiteY9" fmla="*/ 3004568 h 3124865"/>
              <a:gd name="connsiteX10" fmla="*/ 0 w 2424997"/>
              <a:gd name="connsiteY10" fmla="*/ 2936339 h 31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997" h="3124865">
                <a:moveTo>
                  <a:pt x="0" y="0"/>
                </a:moveTo>
                <a:lnTo>
                  <a:pt x="1724737" y="0"/>
                </a:lnTo>
                <a:lnTo>
                  <a:pt x="1747203" y="28350"/>
                </a:lnTo>
                <a:cubicBezTo>
                  <a:pt x="1849704" y="172946"/>
                  <a:pt x="1942108" y="346224"/>
                  <a:pt x="2038508" y="527042"/>
                </a:cubicBezTo>
                <a:cubicBezTo>
                  <a:pt x="2062183" y="571517"/>
                  <a:pt x="2086714" y="617474"/>
                  <a:pt x="2111635" y="663503"/>
                </a:cubicBezTo>
                <a:cubicBezTo>
                  <a:pt x="2334664" y="1075517"/>
                  <a:pt x="2475813" y="1372148"/>
                  <a:pt x="2407832" y="1727267"/>
                </a:cubicBezTo>
                <a:cubicBezTo>
                  <a:pt x="2304253" y="2268357"/>
                  <a:pt x="1996405" y="2607287"/>
                  <a:pt x="1378437" y="2860499"/>
                </a:cubicBezTo>
                <a:cubicBezTo>
                  <a:pt x="1297555" y="2893630"/>
                  <a:pt x="1223386" y="2926944"/>
                  <a:pt x="1151698" y="2959167"/>
                </a:cubicBezTo>
                <a:cubicBezTo>
                  <a:pt x="854475" y="3092702"/>
                  <a:pt x="701291" y="3154909"/>
                  <a:pt x="467819" y="3110822"/>
                </a:cubicBezTo>
                <a:cubicBezTo>
                  <a:pt x="351909" y="3088935"/>
                  <a:pt x="239342" y="3053398"/>
                  <a:pt x="130874" y="3004568"/>
                </a:cubicBezTo>
                <a:lnTo>
                  <a:pt x="0" y="293633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0344694E-FBEE-4E6E-B940-5A77EE1224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7583" y="1237408"/>
            <a:ext cx="2233692" cy="2164296"/>
          </a:xfrm>
          <a:custGeom>
            <a:avLst/>
            <a:gdLst>
              <a:gd name="connsiteX0" fmla="*/ 1130629 w 2233692"/>
              <a:gd name="connsiteY0" fmla="*/ 117 h 2164296"/>
              <a:gd name="connsiteX1" fmla="*/ 1250917 w 2233692"/>
              <a:gd name="connsiteY1" fmla="*/ 4310 h 2164296"/>
              <a:gd name="connsiteX2" fmla="*/ 1703887 w 2233692"/>
              <a:gd name="connsiteY2" fmla="*/ 132705 h 2164296"/>
              <a:gd name="connsiteX3" fmla="*/ 1898308 w 2233692"/>
              <a:gd name="connsiteY3" fmla="*/ 259714 h 2164296"/>
              <a:gd name="connsiteX4" fmla="*/ 2055139 w 2233692"/>
              <a:gd name="connsiteY4" fmla="*/ 421154 h 2164296"/>
              <a:gd name="connsiteX5" fmla="*/ 2220675 w 2233692"/>
              <a:gd name="connsiteY5" fmla="*/ 791167 h 2164296"/>
              <a:gd name="connsiteX6" fmla="*/ 2202684 w 2233692"/>
              <a:gd name="connsiteY6" fmla="*/ 1186890 h 2164296"/>
              <a:gd name="connsiteX7" fmla="*/ 1866035 w 2233692"/>
              <a:gd name="connsiteY7" fmla="*/ 1807489 h 2164296"/>
              <a:gd name="connsiteX8" fmla="*/ 1682309 w 2233692"/>
              <a:gd name="connsiteY8" fmla="*/ 1996296 h 2164296"/>
              <a:gd name="connsiteX9" fmla="*/ 1337994 w 2233692"/>
              <a:gd name="connsiteY9" fmla="*/ 2158461 h 2164296"/>
              <a:gd name="connsiteX10" fmla="*/ 879058 w 2233692"/>
              <a:gd name="connsiteY10" fmla="*/ 2130049 h 2164296"/>
              <a:gd name="connsiteX11" fmla="*/ 785502 w 2233692"/>
              <a:gd name="connsiteY11" fmla="*/ 2117135 h 2164296"/>
              <a:gd name="connsiteX12" fmla="*/ 173222 w 2233692"/>
              <a:gd name="connsiteY12" fmla="*/ 1869052 h 2164296"/>
              <a:gd name="connsiteX13" fmla="*/ 95641 w 2233692"/>
              <a:gd name="connsiteY13" fmla="*/ 880852 h 2164296"/>
              <a:gd name="connsiteX14" fmla="*/ 147474 w 2233692"/>
              <a:gd name="connsiteY14" fmla="*/ 721011 h 2164296"/>
              <a:gd name="connsiteX15" fmla="*/ 370446 w 2233692"/>
              <a:gd name="connsiteY15" fmla="*/ 294813 h 2164296"/>
              <a:gd name="connsiteX16" fmla="*/ 781337 w 2233692"/>
              <a:gd name="connsiteY16" fmla="*/ 57290 h 2164296"/>
              <a:gd name="connsiteX17" fmla="*/ 1130629 w 2233692"/>
              <a:gd name="connsiteY17" fmla="*/ 117 h 2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692" h="2164296">
                <a:moveTo>
                  <a:pt x="1130629" y="117"/>
                </a:moveTo>
                <a:cubicBezTo>
                  <a:pt x="1170474" y="-432"/>
                  <a:pt x="1210592" y="963"/>
                  <a:pt x="1250917" y="4310"/>
                </a:cubicBezTo>
                <a:cubicBezTo>
                  <a:pt x="1409478" y="17443"/>
                  <a:pt x="1566106" y="61809"/>
                  <a:pt x="1703887" y="132705"/>
                </a:cubicBezTo>
                <a:cubicBezTo>
                  <a:pt x="1774679" y="169066"/>
                  <a:pt x="1839627" y="211520"/>
                  <a:pt x="1898308" y="259714"/>
                </a:cubicBezTo>
                <a:cubicBezTo>
                  <a:pt x="1956991" y="307906"/>
                  <a:pt x="2009409" y="361840"/>
                  <a:pt x="2055139" y="421154"/>
                </a:cubicBezTo>
                <a:cubicBezTo>
                  <a:pt x="2141397" y="533028"/>
                  <a:pt x="2197055" y="657522"/>
                  <a:pt x="2220675" y="791167"/>
                </a:cubicBezTo>
                <a:cubicBezTo>
                  <a:pt x="2242774" y="916448"/>
                  <a:pt x="2236710" y="1049596"/>
                  <a:pt x="2202684" y="1186890"/>
                </a:cubicBezTo>
                <a:cubicBezTo>
                  <a:pt x="2150482" y="1397381"/>
                  <a:pt x="2033479" y="1611687"/>
                  <a:pt x="1866035" y="1807489"/>
                </a:cubicBezTo>
                <a:cubicBezTo>
                  <a:pt x="1810219" y="1872757"/>
                  <a:pt x="1748801" y="1935968"/>
                  <a:pt x="1682309" y="1996296"/>
                </a:cubicBezTo>
                <a:cubicBezTo>
                  <a:pt x="1576194" y="2092574"/>
                  <a:pt x="1470001" y="2142568"/>
                  <a:pt x="1337994" y="2158461"/>
                </a:cubicBezTo>
                <a:cubicBezTo>
                  <a:pt x="1199910" y="2175087"/>
                  <a:pt x="1044062" y="2153223"/>
                  <a:pt x="879058" y="2130049"/>
                </a:cubicBezTo>
                <a:cubicBezTo>
                  <a:pt x="848634" y="2125754"/>
                  <a:pt x="817168" y="2121353"/>
                  <a:pt x="785502" y="2117135"/>
                </a:cubicBezTo>
                <a:cubicBezTo>
                  <a:pt x="502076" y="2079344"/>
                  <a:pt x="306322" y="2041683"/>
                  <a:pt x="173222" y="1869052"/>
                </a:cubicBezTo>
                <a:cubicBezTo>
                  <a:pt x="-29583" y="1606017"/>
                  <a:pt x="-52797" y="1310477"/>
                  <a:pt x="95641" y="880852"/>
                </a:cubicBezTo>
                <a:cubicBezTo>
                  <a:pt x="115073" y="824625"/>
                  <a:pt x="131555" y="771941"/>
                  <a:pt x="147474" y="721011"/>
                </a:cubicBezTo>
                <a:cubicBezTo>
                  <a:pt x="213503" y="509874"/>
                  <a:pt x="250554" y="403591"/>
                  <a:pt x="370446" y="294813"/>
                </a:cubicBezTo>
                <a:cubicBezTo>
                  <a:pt x="489490" y="186804"/>
                  <a:pt x="627749" y="106909"/>
                  <a:pt x="781337" y="57290"/>
                </a:cubicBezTo>
                <a:cubicBezTo>
                  <a:pt x="894032" y="20897"/>
                  <a:pt x="1011095" y="1762"/>
                  <a:pt x="1130629" y="11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D848FBF2-F963-4A1F-B265-AB689736B7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202" y="4007060"/>
            <a:ext cx="3444873" cy="2850940"/>
          </a:xfrm>
          <a:custGeom>
            <a:avLst/>
            <a:gdLst>
              <a:gd name="connsiteX0" fmla="*/ 1782686 w 3444873"/>
              <a:gd name="connsiteY0" fmla="*/ 0 h 2881420"/>
              <a:gd name="connsiteX1" fmla="*/ 3043760 w 3444873"/>
              <a:gd name="connsiteY1" fmla="*/ 738072 h 2881420"/>
              <a:gd name="connsiteX2" fmla="*/ 3178153 w 3444873"/>
              <a:gd name="connsiteY2" fmla="*/ 926892 h 2881420"/>
              <a:gd name="connsiteX3" fmla="*/ 3444873 w 3444873"/>
              <a:gd name="connsiteY3" fmla="*/ 1521780 h 2881420"/>
              <a:gd name="connsiteX4" fmla="*/ 3283718 w 3444873"/>
              <a:gd name="connsiteY4" fmla="*/ 2162452 h 2881420"/>
              <a:gd name="connsiteX5" fmla="*/ 2839285 w 3444873"/>
              <a:gd name="connsiteY5" fmla="*/ 2712960 h 2881420"/>
              <a:gd name="connsiteX6" fmla="*/ 2692803 w 3444873"/>
              <a:gd name="connsiteY6" fmla="*/ 2827545 h 2881420"/>
              <a:gd name="connsiteX7" fmla="*/ 2610242 w 3444873"/>
              <a:gd name="connsiteY7" fmla="*/ 2881420 h 2881420"/>
              <a:gd name="connsiteX8" fmla="*/ 523032 w 3444873"/>
              <a:gd name="connsiteY8" fmla="*/ 2881420 h 2881420"/>
              <a:gd name="connsiteX9" fmla="*/ 501539 w 3444873"/>
              <a:gd name="connsiteY9" fmla="*/ 2862881 h 2881420"/>
              <a:gd name="connsiteX10" fmla="*/ 401780 w 3444873"/>
              <a:gd name="connsiteY10" fmla="*/ 2756085 h 2881420"/>
              <a:gd name="connsiteX11" fmla="*/ 0 w 3444873"/>
              <a:gd name="connsiteY11" fmla="*/ 1521780 h 2881420"/>
              <a:gd name="connsiteX12" fmla="*/ 178970 w 3444873"/>
              <a:gd name="connsiteY12" fmla="*/ 1015579 h 2881420"/>
              <a:gd name="connsiteX13" fmla="*/ 708859 w 3444873"/>
              <a:gd name="connsiteY13" fmla="*/ 544230 h 2881420"/>
              <a:gd name="connsiteX14" fmla="*/ 825365 w 3444873"/>
              <a:gd name="connsiteY14" fmla="*/ 454067 h 2881420"/>
              <a:gd name="connsiteX15" fmla="*/ 1782686 w 3444873"/>
              <a:gd name="connsiteY15" fmla="*/ 0 h 288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873" h="2881420">
                <a:moveTo>
                  <a:pt x="1782686" y="0"/>
                </a:moveTo>
                <a:cubicBezTo>
                  <a:pt x="2315236" y="0"/>
                  <a:pt x="2692396" y="220721"/>
                  <a:pt x="3043760" y="738072"/>
                </a:cubicBezTo>
                <a:cubicBezTo>
                  <a:pt x="3089740" y="805787"/>
                  <a:pt x="3134687" y="867372"/>
                  <a:pt x="3178153" y="926892"/>
                </a:cubicBezTo>
                <a:cubicBezTo>
                  <a:pt x="3358308" y="1173678"/>
                  <a:pt x="3444873" y="1302019"/>
                  <a:pt x="3444873" y="1521780"/>
                </a:cubicBezTo>
                <a:cubicBezTo>
                  <a:pt x="3444873" y="1739988"/>
                  <a:pt x="3390613" y="1955541"/>
                  <a:pt x="3283718" y="2162452"/>
                </a:cubicBezTo>
                <a:cubicBezTo>
                  <a:pt x="3179115" y="2364860"/>
                  <a:pt x="3029567" y="2550133"/>
                  <a:pt x="2839285" y="2712960"/>
                </a:cubicBezTo>
                <a:cubicBezTo>
                  <a:pt x="2792528" y="2752984"/>
                  <a:pt x="2743576" y="2791253"/>
                  <a:pt x="2692803" y="2827545"/>
                </a:cubicBezTo>
                <a:lnTo>
                  <a:pt x="2610242" y="2881420"/>
                </a:lnTo>
                <a:lnTo>
                  <a:pt x="523032" y="2881420"/>
                </a:lnTo>
                <a:lnTo>
                  <a:pt x="501539" y="2862881"/>
                </a:lnTo>
                <a:cubicBezTo>
                  <a:pt x="466750" y="2829417"/>
                  <a:pt x="433475" y="2793801"/>
                  <a:pt x="401780" y="2756085"/>
                </a:cubicBezTo>
                <a:cubicBezTo>
                  <a:pt x="142674" y="2447638"/>
                  <a:pt x="0" y="2009299"/>
                  <a:pt x="0" y="1521780"/>
                </a:cubicBezTo>
                <a:cubicBezTo>
                  <a:pt x="0" y="1327273"/>
                  <a:pt x="55222" y="1171168"/>
                  <a:pt x="178970" y="1015579"/>
                </a:cubicBezTo>
                <a:cubicBezTo>
                  <a:pt x="308413" y="852825"/>
                  <a:pt x="502908" y="702921"/>
                  <a:pt x="708859" y="544230"/>
                </a:cubicBezTo>
                <a:cubicBezTo>
                  <a:pt x="746858" y="514988"/>
                  <a:pt x="786112" y="484711"/>
                  <a:pt x="825365" y="454067"/>
                </a:cubicBezTo>
                <a:cubicBezTo>
                  <a:pt x="1176728" y="179810"/>
                  <a:pt x="1433172" y="0"/>
                  <a:pt x="178268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5AE605FD-E2BD-48D3-A2C4-60E67DD8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382" y="2312988"/>
            <a:ext cx="4774784" cy="3651250"/>
          </a:xfrm>
        </p:spPr>
        <p:txBody>
          <a:bodyPr>
            <a:normAutofit/>
          </a:bodyPr>
          <a:lstStyle>
            <a:lvl1pPr>
              <a:defRPr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1382" y="6170613"/>
            <a:ext cx="2437439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9" name="Date Placeholder 22">
            <a:extLst>
              <a:ext uri="{FF2B5EF4-FFF2-40B4-BE49-F238E27FC236}">
                <a16:creationId xmlns:a16="http://schemas.microsoft.com/office/drawing/2014/main" id="{1BE603F5-0A57-4324-882D-14EC1A8C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1745" y="6170490"/>
            <a:ext cx="1829076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959C448F-2494-48EB-82EF-21C67128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7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86" y="0"/>
            <a:ext cx="7212414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5274860" cy="3066706"/>
          </a:xfrm>
        </p:spPr>
        <p:txBody>
          <a:bodyPr anchor="b"/>
          <a:lstStyle>
            <a:lvl1pPr>
              <a:defRPr sz="6000" spc="0"/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anchor="t"/>
          <a:lstStyle>
            <a:lvl1pPr>
              <a:defRPr strike="noStrike"/>
            </a:lvl1pPr>
          </a:lstStyle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79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2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DCE10AF-EFC7-450A-8AB0-0BDC3689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442913"/>
            <a:ext cx="8263570" cy="1344612"/>
          </a:xfrm>
        </p:spPr>
        <p:txBody>
          <a:bodyPr anchor="b"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73D2B5-4489-48A5-BD84-C92B717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BB1601-97BD-4C51-82D2-26EA206278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3" y="3978381"/>
            <a:ext cx="12188647" cy="2879619"/>
          </a:xfrm>
          <a:custGeom>
            <a:avLst/>
            <a:gdLst>
              <a:gd name="connsiteX0" fmla="*/ 0 w 12188647"/>
              <a:gd name="connsiteY0" fmla="*/ 0 h 2879619"/>
              <a:gd name="connsiteX1" fmla="*/ 136072 w 12188647"/>
              <a:gd name="connsiteY1" fmla="*/ 82968 h 2879619"/>
              <a:gd name="connsiteX2" fmla="*/ 857450 w 12188647"/>
              <a:gd name="connsiteY2" fmla="*/ 470830 h 2879619"/>
              <a:gd name="connsiteX3" fmla="*/ 5751832 w 12188647"/>
              <a:gd name="connsiteY3" fmla="*/ 1877960 h 2879619"/>
              <a:gd name="connsiteX4" fmla="*/ 12163508 w 12188647"/>
              <a:gd name="connsiteY4" fmla="*/ 676118 h 2879619"/>
              <a:gd name="connsiteX5" fmla="*/ 12188647 w 12188647"/>
              <a:gd name="connsiteY5" fmla="*/ 660457 h 2879619"/>
              <a:gd name="connsiteX6" fmla="*/ 12188647 w 12188647"/>
              <a:gd name="connsiteY6" fmla="*/ 2879619 h 2879619"/>
              <a:gd name="connsiteX7" fmla="*/ 0 w 12188647"/>
              <a:gd name="connsiteY7" fmla="*/ 2879619 h 2879619"/>
              <a:gd name="connsiteX8" fmla="*/ 0 w 12188647"/>
              <a:gd name="connsiteY8" fmla="*/ 309760 h 2879619"/>
              <a:gd name="connsiteX9" fmla="*/ 11983 w 12188647"/>
              <a:gd name="connsiteY9" fmla="*/ 317356 h 2879619"/>
              <a:gd name="connsiteX10" fmla="*/ 719453 w 12188647"/>
              <a:gd name="connsiteY10" fmla="*/ 711503 h 2879619"/>
              <a:gd name="connsiteX11" fmla="*/ 5648922 w 12188647"/>
              <a:gd name="connsiteY11" fmla="*/ 2186930 h 2879619"/>
              <a:gd name="connsiteX12" fmla="*/ 12145074 w 12188647"/>
              <a:gd name="connsiteY12" fmla="*/ 1270841 h 2879619"/>
              <a:gd name="connsiteX13" fmla="*/ 12188341 w 12188647"/>
              <a:gd name="connsiteY13" fmla="*/ 1250622 h 2879619"/>
              <a:gd name="connsiteX14" fmla="*/ 12188341 w 12188647"/>
              <a:gd name="connsiteY14" fmla="*/ 1237591 h 2879619"/>
              <a:gd name="connsiteX15" fmla="*/ 12146557 w 12188647"/>
              <a:gd name="connsiteY15" fmla="*/ 1257118 h 2879619"/>
              <a:gd name="connsiteX16" fmla="*/ 5650403 w 12188647"/>
              <a:gd name="connsiteY16" fmla="*/ 2173208 h 2879619"/>
              <a:gd name="connsiteX17" fmla="*/ 720934 w 12188647"/>
              <a:gd name="connsiteY17" fmla="*/ 697780 h 2879619"/>
              <a:gd name="connsiteX18" fmla="*/ 13463 w 12188647"/>
              <a:gd name="connsiteY18" fmla="*/ 303633 h 2879619"/>
              <a:gd name="connsiteX19" fmla="*/ 0 w 12188647"/>
              <a:gd name="connsiteY19" fmla="*/ 295098 h 2879619"/>
              <a:gd name="connsiteX20" fmla="*/ 0 w 12188647"/>
              <a:gd name="connsiteY20" fmla="*/ 155134 h 2879619"/>
              <a:gd name="connsiteX21" fmla="*/ 134244 w 12188647"/>
              <a:gd name="connsiteY21" fmla="*/ 236988 h 2879619"/>
              <a:gd name="connsiteX22" fmla="*/ 855622 w 12188647"/>
              <a:gd name="connsiteY22" fmla="*/ 624851 h 2879619"/>
              <a:gd name="connsiteX23" fmla="*/ 5750002 w 12188647"/>
              <a:gd name="connsiteY23" fmla="*/ 2031981 h 2879619"/>
              <a:gd name="connsiteX24" fmla="*/ 12161680 w 12188647"/>
              <a:gd name="connsiteY24" fmla="*/ 830139 h 2879619"/>
              <a:gd name="connsiteX25" fmla="*/ 12188341 w 12188647"/>
              <a:gd name="connsiteY25" fmla="*/ 813529 h 2879619"/>
              <a:gd name="connsiteX26" fmla="*/ 12188341 w 12188647"/>
              <a:gd name="connsiteY26" fmla="*/ 788245 h 2879619"/>
              <a:gd name="connsiteX27" fmla="*/ 12161680 w 12188647"/>
              <a:gd name="connsiteY27" fmla="*/ 804854 h 2879619"/>
              <a:gd name="connsiteX28" fmla="*/ 5750002 w 12188647"/>
              <a:gd name="connsiteY28" fmla="*/ 2006696 h 2879619"/>
              <a:gd name="connsiteX29" fmla="*/ 855622 w 12188647"/>
              <a:gd name="connsiteY29" fmla="*/ 599566 h 2879619"/>
              <a:gd name="connsiteX30" fmla="*/ 134244 w 12188647"/>
              <a:gd name="connsiteY30" fmla="*/ 211703 h 2879619"/>
              <a:gd name="connsiteX31" fmla="*/ 0 w 12188647"/>
              <a:gd name="connsiteY31" fmla="*/ 129850 h 28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88647" h="2879619">
                <a:moveTo>
                  <a:pt x="0" y="0"/>
                </a:moveTo>
                <a:lnTo>
                  <a:pt x="136072" y="82968"/>
                </a:lnTo>
                <a:cubicBezTo>
                  <a:pt x="362717" y="213458"/>
                  <a:pt x="607531" y="341553"/>
                  <a:pt x="857450" y="470830"/>
                </a:cubicBezTo>
                <a:cubicBezTo>
                  <a:pt x="2229816" y="1180739"/>
                  <a:pt x="3356379" y="1877960"/>
                  <a:pt x="5751832" y="1877960"/>
                </a:cubicBezTo>
                <a:cubicBezTo>
                  <a:pt x="8469032" y="1877960"/>
                  <a:pt x="10848618" y="1447240"/>
                  <a:pt x="12163508" y="676118"/>
                </a:cubicBezTo>
                <a:lnTo>
                  <a:pt x="12188647" y="660457"/>
                </a:lnTo>
                <a:lnTo>
                  <a:pt x="12188647" y="2879619"/>
                </a:lnTo>
                <a:lnTo>
                  <a:pt x="0" y="2879619"/>
                </a:lnTo>
                <a:lnTo>
                  <a:pt x="0" y="309760"/>
                </a:lnTo>
                <a:lnTo>
                  <a:pt x="11983" y="317356"/>
                </a:lnTo>
                <a:cubicBezTo>
                  <a:pt x="233346" y="449640"/>
                  <a:pt x="473813" y="579941"/>
                  <a:pt x="719453" y="711503"/>
                </a:cubicBezTo>
                <a:cubicBezTo>
                  <a:pt x="2068317" y="1433952"/>
                  <a:pt x="3163489" y="2139069"/>
                  <a:pt x="5648922" y="2186930"/>
                </a:cubicBezTo>
                <a:cubicBezTo>
                  <a:pt x="8291985" y="2237827"/>
                  <a:pt x="10667193" y="1912168"/>
                  <a:pt x="12145074" y="1270841"/>
                </a:cubicBezTo>
                <a:lnTo>
                  <a:pt x="12188341" y="1250622"/>
                </a:lnTo>
                <a:lnTo>
                  <a:pt x="12188341" y="1237591"/>
                </a:lnTo>
                <a:lnTo>
                  <a:pt x="12146557" y="1257118"/>
                </a:lnTo>
                <a:cubicBezTo>
                  <a:pt x="10668674" y="1898444"/>
                  <a:pt x="8293467" y="2224105"/>
                  <a:pt x="5650403" y="2173208"/>
                </a:cubicBezTo>
                <a:cubicBezTo>
                  <a:pt x="3164970" y="2125346"/>
                  <a:pt x="2069799" y="1420229"/>
                  <a:pt x="720934" y="697780"/>
                </a:cubicBezTo>
                <a:cubicBezTo>
                  <a:pt x="475294" y="566218"/>
                  <a:pt x="234827" y="435916"/>
                  <a:pt x="13463" y="303633"/>
                </a:cubicBezTo>
                <a:lnTo>
                  <a:pt x="0" y="295098"/>
                </a:lnTo>
                <a:lnTo>
                  <a:pt x="0" y="155134"/>
                </a:lnTo>
                <a:lnTo>
                  <a:pt x="134244" y="236988"/>
                </a:lnTo>
                <a:cubicBezTo>
                  <a:pt x="360889" y="367478"/>
                  <a:pt x="605703" y="495573"/>
                  <a:pt x="855622" y="624851"/>
                </a:cubicBezTo>
                <a:cubicBezTo>
                  <a:pt x="2227988" y="1334759"/>
                  <a:pt x="3354551" y="2031981"/>
                  <a:pt x="5750002" y="2031981"/>
                </a:cubicBezTo>
                <a:cubicBezTo>
                  <a:pt x="8467203" y="2031981"/>
                  <a:pt x="10846790" y="1601260"/>
                  <a:pt x="12161680" y="830139"/>
                </a:cubicBezTo>
                <a:lnTo>
                  <a:pt x="12188341" y="813529"/>
                </a:lnTo>
                <a:lnTo>
                  <a:pt x="12188341" y="788245"/>
                </a:lnTo>
                <a:lnTo>
                  <a:pt x="12161680" y="804854"/>
                </a:lnTo>
                <a:cubicBezTo>
                  <a:pt x="10846790" y="1575976"/>
                  <a:pt x="8467203" y="2006696"/>
                  <a:pt x="5750002" y="2006696"/>
                </a:cubicBezTo>
                <a:cubicBezTo>
                  <a:pt x="3354551" y="2006696"/>
                  <a:pt x="2227988" y="1309475"/>
                  <a:pt x="855622" y="599566"/>
                </a:cubicBezTo>
                <a:cubicBezTo>
                  <a:pt x="605703" y="470288"/>
                  <a:pt x="360889" y="342194"/>
                  <a:pt x="134244" y="211703"/>
                </a:cubicBezTo>
                <a:lnTo>
                  <a:pt x="0" y="12985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5" name="Slide Number Placeholder 31">
            <a:extLst>
              <a:ext uri="{FF2B5EF4-FFF2-40B4-BE49-F238E27FC236}">
                <a16:creationId xmlns:a16="http://schemas.microsoft.com/office/drawing/2014/main" id="{A785EF8F-8A0F-41F7-BFA0-9E9AB0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A35DFC-52A3-4FE0-BDBA-E78DB63F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8E3CC0-16AD-416F-828A-7989A87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7E2F0C9-450A-46BE-9D30-BF2BCDB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38912"/>
            <a:ext cx="7340048" cy="16510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554E25-FBED-49B5-ADA0-6DA5D8E8D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17049" cy="6858000"/>
          </a:xfrm>
          <a:custGeom>
            <a:avLst/>
            <a:gdLst>
              <a:gd name="connsiteX0" fmla="*/ 2112162 w 2417049"/>
              <a:gd name="connsiteY0" fmla="*/ 0 h 6858000"/>
              <a:gd name="connsiteX1" fmla="*/ 2417049 w 2417049"/>
              <a:gd name="connsiteY1" fmla="*/ 0 h 6858000"/>
              <a:gd name="connsiteX2" fmla="*/ 2394205 w 2417049"/>
              <a:gd name="connsiteY2" fmla="*/ 17461 h 6858000"/>
              <a:gd name="connsiteX3" fmla="*/ 741074 w 2417049"/>
              <a:gd name="connsiteY3" fmla="*/ 4217082 h 6858000"/>
              <a:gd name="connsiteX4" fmla="*/ 2004991 w 2417049"/>
              <a:gd name="connsiteY4" fmla="*/ 6804604 h 6858000"/>
              <a:gd name="connsiteX5" fmla="*/ 2062346 w 2417049"/>
              <a:gd name="connsiteY5" fmla="*/ 6858000 h 6858000"/>
              <a:gd name="connsiteX6" fmla="*/ 1953913 w 2417049"/>
              <a:gd name="connsiteY6" fmla="*/ 6858000 h 6858000"/>
              <a:gd name="connsiteX7" fmla="*/ 1693070 w 2417049"/>
              <a:gd name="connsiteY7" fmla="*/ 6599739 h 6858000"/>
              <a:gd name="connsiteX8" fmla="*/ 567934 w 2417049"/>
              <a:gd name="connsiteY8" fmla="*/ 4115040 h 6858000"/>
              <a:gd name="connsiteX9" fmla="*/ 2091112 w 2417049"/>
              <a:gd name="connsiteY9" fmla="*/ 17040 h 6858000"/>
              <a:gd name="connsiteX10" fmla="*/ 1672271 w 2417049"/>
              <a:gd name="connsiteY10" fmla="*/ 0 h 6858000"/>
              <a:gd name="connsiteX11" fmla="*/ 2094397 w 2417049"/>
              <a:gd name="connsiteY11" fmla="*/ 0 h 6858000"/>
              <a:gd name="connsiteX12" fmla="*/ 2073347 w 2417049"/>
              <a:gd name="connsiteY12" fmla="*/ 17040 h 6858000"/>
              <a:gd name="connsiteX13" fmla="*/ 550169 w 2417049"/>
              <a:gd name="connsiteY13" fmla="*/ 4115040 h 6858000"/>
              <a:gd name="connsiteX14" fmla="*/ 1675306 w 2417049"/>
              <a:gd name="connsiteY14" fmla="*/ 6599739 h 6858000"/>
              <a:gd name="connsiteX15" fmla="*/ 1936149 w 2417049"/>
              <a:gd name="connsiteY15" fmla="*/ 6858000 h 6858000"/>
              <a:gd name="connsiteX16" fmla="*/ 1682790 w 2417049"/>
              <a:gd name="connsiteY16" fmla="*/ 6858000 h 6858000"/>
              <a:gd name="connsiteX17" fmla="*/ 1434206 w 2417049"/>
              <a:gd name="connsiteY17" fmla="*/ 6615157 h 6858000"/>
              <a:gd name="connsiteX18" fmla="*/ 385335 w 2417049"/>
              <a:gd name="connsiteY18" fmla="*/ 4282319 h 6858000"/>
              <a:gd name="connsiteX19" fmla="*/ 1645413 w 2417049"/>
              <a:gd name="connsiteY19" fmla="*/ 27367 h 6858000"/>
              <a:gd name="connsiteX20" fmla="*/ 0 w 2417049"/>
              <a:gd name="connsiteY20" fmla="*/ 0 h 6858000"/>
              <a:gd name="connsiteX21" fmla="*/ 1654347 w 2417049"/>
              <a:gd name="connsiteY21" fmla="*/ 0 h 6858000"/>
              <a:gd name="connsiteX22" fmla="*/ 1626537 w 2417049"/>
              <a:gd name="connsiteY22" fmla="*/ 28337 h 6858000"/>
              <a:gd name="connsiteX23" fmla="*/ 366460 w 2417049"/>
              <a:gd name="connsiteY23" fmla="*/ 4283289 h 6858000"/>
              <a:gd name="connsiteX24" fmla="*/ 1415329 w 2417049"/>
              <a:gd name="connsiteY24" fmla="*/ 6616128 h 6858000"/>
              <a:gd name="connsiteX25" fmla="*/ 1662921 w 2417049"/>
              <a:gd name="connsiteY25" fmla="*/ 6858000 h 6858000"/>
              <a:gd name="connsiteX26" fmla="*/ 0 w 2417049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7049" h="6858000">
                <a:moveTo>
                  <a:pt x="2112162" y="0"/>
                </a:moveTo>
                <a:lnTo>
                  <a:pt x="2417049" y="0"/>
                </a:lnTo>
                <a:lnTo>
                  <a:pt x="2394205" y="17461"/>
                </a:lnTo>
                <a:cubicBezTo>
                  <a:pt x="1333530" y="878708"/>
                  <a:pt x="741074" y="2437327"/>
                  <a:pt x="741074" y="4217082"/>
                </a:cubicBezTo>
                <a:cubicBezTo>
                  <a:pt x="741074" y="5418356"/>
                  <a:pt x="1303237" y="6132444"/>
                  <a:pt x="2004991" y="6804604"/>
                </a:cubicBezTo>
                <a:lnTo>
                  <a:pt x="2062346" y="6858000"/>
                </a:lnTo>
                <a:lnTo>
                  <a:pt x="1953913" y="6858000"/>
                </a:lnTo>
                <a:lnTo>
                  <a:pt x="1693070" y="6599739"/>
                </a:lnTo>
                <a:cubicBezTo>
                  <a:pt x="1064979" y="5955416"/>
                  <a:pt x="567934" y="5263323"/>
                  <a:pt x="567934" y="4115040"/>
                </a:cubicBezTo>
                <a:cubicBezTo>
                  <a:pt x="567934" y="2378351"/>
                  <a:pt x="1113816" y="857447"/>
                  <a:pt x="2091112" y="17040"/>
                </a:cubicBezTo>
                <a:close/>
                <a:moveTo>
                  <a:pt x="1672271" y="0"/>
                </a:moveTo>
                <a:lnTo>
                  <a:pt x="2094397" y="0"/>
                </a:lnTo>
                <a:lnTo>
                  <a:pt x="2073347" y="17040"/>
                </a:lnTo>
                <a:cubicBezTo>
                  <a:pt x="1096051" y="857447"/>
                  <a:pt x="550169" y="2378351"/>
                  <a:pt x="550169" y="4115040"/>
                </a:cubicBezTo>
                <a:cubicBezTo>
                  <a:pt x="550169" y="5263323"/>
                  <a:pt x="1047215" y="5955416"/>
                  <a:pt x="1675306" y="6599739"/>
                </a:cubicBezTo>
                <a:lnTo>
                  <a:pt x="1936149" y="6858000"/>
                </a:lnTo>
                <a:lnTo>
                  <a:pt x="1682790" y="6858000"/>
                </a:lnTo>
                <a:lnTo>
                  <a:pt x="1434206" y="6615157"/>
                </a:lnTo>
                <a:cubicBezTo>
                  <a:pt x="861085" y="6026831"/>
                  <a:pt x="428538" y="5350659"/>
                  <a:pt x="385335" y="4282319"/>
                </a:cubicBezTo>
                <a:cubicBezTo>
                  <a:pt x="315325" y="2551123"/>
                  <a:pt x="763271" y="995374"/>
                  <a:pt x="1645413" y="27367"/>
                </a:cubicBezTo>
                <a:close/>
                <a:moveTo>
                  <a:pt x="0" y="0"/>
                </a:moveTo>
                <a:lnTo>
                  <a:pt x="1654347" y="0"/>
                </a:lnTo>
                <a:lnTo>
                  <a:pt x="1626537" y="28337"/>
                </a:lnTo>
                <a:cubicBezTo>
                  <a:pt x="744394" y="996343"/>
                  <a:pt x="296450" y="2552094"/>
                  <a:pt x="366460" y="4283289"/>
                </a:cubicBezTo>
                <a:cubicBezTo>
                  <a:pt x="409662" y="5351630"/>
                  <a:pt x="842209" y="6027802"/>
                  <a:pt x="1415329" y="6616128"/>
                </a:cubicBezTo>
                <a:lnTo>
                  <a:pt x="166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6A8D76-E69B-4696-9428-6B1F02AB6F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96" y="1"/>
            <a:ext cx="3047704" cy="6857999"/>
          </a:xfrm>
          <a:custGeom>
            <a:avLst/>
            <a:gdLst>
              <a:gd name="connsiteX0" fmla="*/ 982019 w 3047704"/>
              <a:gd name="connsiteY0" fmla="*/ 0 h 6857999"/>
              <a:gd name="connsiteX1" fmla="*/ 3047704 w 3047704"/>
              <a:gd name="connsiteY1" fmla="*/ 0 h 6857999"/>
              <a:gd name="connsiteX2" fmla="*/ 3047704 w 3047704"/>
              <a:gd name="connsiteY2" fmla="*/ 6857999 h 6857999"/>
              <a:gd name="connsiteX3" fmla="*/ 314373 w 3047704"/>
              <a:gd name="connsiteY3" fmla="*/ 6857999 h 6857999"/>
              <a:gd name="connsiteX4" fmla="*/ 417053 w 3047704"/>
              <a:gd name="connsiteY4" fmla="*/ 6776130 h 6857999"/>
              <a:gd name="connsiteX5" fmla="*/ 2189706 w 3047704"/>
              <a:gd name="connsiteY5" fmla="*/ 3968277 h 6857999"/>
              <a:gd name="connsiteX6" fmla="*/ 1015028 w 3047704"/>
              <a:gd name="connsiteY6" fmla="*/ 35110 h 6857999"/>
              <a:gd name="connsiteX7" fmla="*/ 687894 w 3047704"/>
              <a:gd name="connsiteY7" fmla="*/ 0 h 6857999"/>
              <a:gd name="connsiteX8" fmla="*/ 962740 w 3047704"/>
              <a:gd name="connsiteY8" fmla="*/ 0 h 6857999"/>
              <a:gd name="connsiteX9" fmla="*/ 994866 w 3047704"/>
              <a:gd name="connsiteY9" fmla="*/ 34171 h 6857999"/>
              <a:gd name="connsiteX10" fmla="*/ 2169546 w 3047704"/>
              <a:gd name="connsiteY10" fmla="*/ 3967339 h 6857999"/>
              <a:gd name="connsiteX11" fmla="*/ 396891 w 3047704"/>
              <a:gd name="connsiteY11" fmla="*/ 6775192 h 6857999"/>
              <a:gd name="connsiteX12" fmla="*/ 293035 w 3047704"/>
              <a:gd name="connsiteY12" fmla="*/ 6857999 h 6857999"/>
              <a:gd name="connsiteX13" fmla="*/ 171208 w 3047704"/>
              <a:gd name="connsiteY13" fmla="*/ 6857999 h 6857999"/>
              <a:gd name="connsiteX14" fmla="*/ 426438 w 3047704"/>
              <a:gd name="connsiteY14" fmla="*/ 6651337 h 6857999"/>
              <a:gd name="connsiteX15" fmla="*/ 1972117 w 3047704"/>
              <a:gd name="connsiteY15" fmla="*/ 3859832 h 6857999"/>
              <a:gd name="connsiteX16" fmla="*/ 772975 w 3047704"/>
              <a:gd name="connsiteY16" fmla="*/ 99143 h 6857999"/>
              <a:gd name="connsiteX17" fmla="*/ 354738 w 3047704"/>
              <a:gd name="connsiteY17" fmla="*/ 0 h 6857999"/>
              <a:gd name="connsiteX18" fmla="*/ 663489 w 3047704"/>
              <a:gd name="connsiteY18" fmla="*/ 0 h 6857999"/>
              <a:gd name="connsiteX19" fmla="*/ 748570 w 3047704"/>
              <a:gd name="connsiteY19" fmla="*/ 99143 h 6857999"/>
              <a:gd name="connsiteX20" fmla="*/ 1947712 w 3047704"/>
              <a:gd name="connsiteY20" fmla="*/ 3859832 h 6857999"/>
              <a:gd name="connsiteX21" fmla="*/ 402035 w 3047704"/>
              <a:gd name="connsiteY21" fmla="*/ 6651337 h 6857999"/>
              <a:gd name="connsiteX22" fmla="*/ 146805 w 3047704"/>
              <a:gd name="connsiteY22" fmla="*/ 6857999 h 6857999"/>
              <a:gd name="connsiteX23" fmla="*/ 0 w 3047704"/>
              <a:gd name="connsiteY23" fmla="*/ 6857999 h 6857999"/>
              <a:gd name="connsiteX24" fmla="*/ 224325 w 3047704"/>
              <a:gd name="connsiteY24" fmla="*/ 6659295 h 6857999"/>
              <a:gd name="connsiteX25" fmla="*/ 1789426 w 3047704"/>
              <a:gd name="connsiteY25" fmla="*/ 3879328 h 6857999"/>
              <a:gd name="connsiteX26" fmla="*/ 517450 w 3047704"/>
              <a:gd name="connsiteY26" fmla="*/ 1606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47704" h="6857999">
                <a:moveTo>
                  <a:pt x="982019" y="0"/>
                </a:moveTo>
                <a:lnTo>
                  <a:pt x="3047704" y="0"/>
                </a:lnTo>
                <a:lnTo>
                  <a:pt x="3047704" y="6857999"/>
                </a:lnTo>
                <a:lnTo>
                  <a:pt x="314373" y="6857999"/>
                </a:lnTo>
                <a:lnTo>
                  <a:pt x="417053" y="6776130"/>
                </a:lnTo>
                <a:cubicBezTo>
                  <a:pt x="1327353" y="6049362"/>
                  <a:pt x="2128179" y="5345971"/>
                  <a:pt x="2189706" y="3968277"/>
                </a:cubicBezTo>
                <a:cubicBezTo>
                  <a:pt x="2259809" y="2398561"/>
                  <a:pt x="1843680" y="977981"/>
                  <a:pt x="1015028" y="35110"/>
                </a:cubicBezTo>
                <a:close/>
                <a:moveTo>
                  <a:pt x="687894" y="0"/>
                </a:moveTo>
                <a:lnTo>
                  <a:pt x="962740" y="0"/>
                </a:lnTo>
                <a:lnTo>
                  <a:pt x="994866" y="34171"/>
                </a:lnTo>
                <a:cubicBezTo>
                  <a:pt x="1823518" y="977043"/>
                  <a:pt x="2239649" y="2397622"/>
                  <a:pt x="2169546" y="3967339"/>
                </a:cubicBezTo>
                <a:cubicBezTo>
                  <a:pt x="2108017" y="5345033"/>
                  <a:pt x="1307191" y="6048423"/>
                  <a:pt x="396891" y="6775192"/>
                </a:cubicBezTo>
                <a:lnTo>
                  <a:pt x="293035" y="6857999"/>
                </a:lnTo>
                <a:lnTo>
                  <a:pt x="171208" y="6857999"/>
                </a:lnTo>
                <a:lnTo>
                  <a:pt x="426438" y="6651337"/>
                </a:lnTo>
                <a:cubicBezTo>
                  <a:pt x="1289290" y="5927454"/>
                  <a:pt x="1972117" y="5149903"/>
                  <a:pt x="1972117" y="3859832"/>
                </a:cubicBezTo>
                <a:cubicBezTo>
                  <a:pt x="1972117" y="2396483"/>
                  <a:pt x="1550289" y="1069500"/>
                  <a:pt x="772975" y="99143"/>
                </a:cubicBezTo>
                <a:close/>
                <a:moveTo>
                  <a:pt x="354738" y="0"/>
                </a:moveTo>
                <a:lnTo>
                  <a:pt x="663489" y="0"/>
                </a:lnTo>
                <a:lnTo>
                  <a:pt x="748570" y="99143"/>
                </a:lnTo>
                <a:cubicBezTo>
                  <a:pt x="1525884" y="1069500"/>
                  <a:pt x="1947712" y="2396483"/>
                  <a:pt x="1947712" y="3859832"/>
                </a:cubicBezTo>
                <a:cubicBezTo>
                  <a:pt x="1947712" y="5149903"/>
                  <a:pt x="1264887" y="5927454"/>
                  <a:pt x="402035" y="6651337"/>
                </a:cubicBezTo>
                <a:lnTo>
                  <a:pt x="146805" y="6857999"/>
                </a:lnTo>
                <a:lnTo>
                  <a:pt x="0" y="6857999"/>
                </a:lnTo>
                <a:lnTo>
                  <a:pt x="224325" y="6659295"/>
                </a:lnTo>
                <a:cubicBezTo>
                  <a:pt x="1058386" y="5919526"/>
                  <a:pt x="1789426" y="5207144"/>
                  <a:pt x="1789426" y="3879328"/>
                </a:cubicBezTo>
                <a:cubicBezTo>
                  <a:pt x="1789426" y="2373164"/>
                  <a:pt x="1337813" y="1030748"/>
                  <a:pt x="517450" y="16065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DCF97C3-1A74-41B6-B2C1-6FE1B2E3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775004"/>
            <a:ext cx="7973568" cy="3189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172200"/>
            <a:ext cx="5667375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0083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738131C9-BB2B-4B17-B369-266A658B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3103935-D578-4E74-AD03-634BD4A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9337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F9FDE73-1B6C-41BC-BDF9-CA5660397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169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2902A6-3D21-43DD-95F6-88542794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1101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0B134F2-3D84-48E8-B16A-0DBCF9E8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7331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8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8" y="2256519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4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49" y="1757155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0" y="5261547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6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B79B1E-6457-4C1A-89F2-EA41406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36164D-F9AC-477E-9F21-EBF15A4E1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06CD9F-8D15-4E8B-8E32-423B527E7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043A60-7623-431D-9540-C6F628A80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95F4F1-E095-4BE3-BCD6-DEC8FE3B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0EC54D-D3B9-4AE7-B9F7-670EA01A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C6FACB-A48F-4A55-90AE-84C912FA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9E91105-2BC9-42C7-A758-798D095DA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A923D92-76D5-4997-A5E0-A5D136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71507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FE53E61-C298-4BED-8B66-0A07A6B9B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76AFBCF-9AAE-4A07-9BC3-421976742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2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974AD54E-9176-41F1-A62B-4196EB01E8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332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B6D0A3F-7049-4D75-83D4-CC7FFEC17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3C347DF-C40B-4DFE-8F25-D6E2243F36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60535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283ACB1-B0B4-4D7B-9D01-8DCF81D9C0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0535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78EE57-147F-4493-A816-173D6D6A9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5576746-90F9-4965-B8B6-4FF3DCC5F9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90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55A06C3-F76A-4B9C-AE9C-9F000ECB9C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90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D98840D-0D60-4A2C-8A1A-707061817F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54BC573-50DE-493D-9F73-93719350B8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1233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068248F1-43F7-4B14-BFFA-442ACAC3E0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1233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B29A3A0E-4CEE-4592-817D-6487950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29" y="0"/>
            <a:ext cx="7851142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55" y="2312276"/>
            <a:ext cx="9566098" cy="3651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2/3/20XX</a:t>
            </a:r>
            <a:endParaRPr lang="en-US" spc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  <a:endParaRPr lang="en-US" spc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4" r:id="rId5"/>
    <p:sldLayoutId id="2147483768" r:id="rId6"/>
    <p:sldLayoutId id="2147483775" r:id="rId7"/>
    <p:sldLayoutId id="2147483679" r:id="rId8"/>
    <p:sldLayoutId id="2147483710" r:id="rId9"/>
    <p:sldLayoutId id="2147483776" r:id="rId10"/>
    <p:sldLayoutId id="2147483777" r:id="rId11"/>
    <p:sldLayoutId id="2147483778" r:id="rId12"/>
    <p:sldLayoutId id="2147483761" r:id="rId13"/>
    <p:sldLayoutId id="2147483674" r:id="rId14"/>
    <p:sldLayoutId id="2147483676" r:id="rId15"/>
    <p:sldLayoutId id="2147483678" r:id="rId16"/>
    <p:sldLayoutId id="2147483691" r:id="rId17"/>
    <p:sldLayoutId id="2147483680" r:id="rId18"/>
    <p:sldLayoutId id="2147483681" r:id="rId19"/>
  </p:sldLayoutIdLst>
  <p:hf hdr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8" descr="Tractor spraying crops">
            <a:extLst>
              <a:ext uri="{FF2B5EF4-FFF2-40B4-BE49-F238E27FC236}">
                <a16:creationId xmlns:a16="http://schemas.microsoft.com/office/drawing/2014/main" id="{7B103EA2-F14D-4D47-8BE8-D1C3EDA583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1524" y="0"/>
            <a:ext cx="1218895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86996-3F9C-48D9-9B0A-0A2614B9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975" y="1695450"/>
            <a:ext cx="4452938" cy="4029075"/>
          </a:xfrm>
        </p:spPr>
        <p:txBody>
          <a:bodyPr/>
          <a:lstStyle/>
          <a:p>
            <a:r>
              <a:rPr lang="en-US" dirty="0"/>
              <a:t>To get, got or gotten.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97E438EC-C32B-4BA7-B7BF-D7C47B983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/>
          <a:lstStyle/>
          <a:p>
            <a:r>
              <a:rPr lang="en-US" dirty="0"/>
              <a:t>Amina </a:t>
            </a:r>
            <a:r>
              <a:rPr lang="en-US" dirty="0" err="1"/>
              <a:t>Akorede</a:t>
            </a:r>
            <a:r>
              <a:rPr lang="en-US" dirty="0"/>
              <a:t> (2021)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49BEF89-76DD-44A7-ACB9-8CB72C11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B0B6D-E416-44FD-A9F8-3F35E71CB57B}"/>
              </a:ext>
            </a:extLst>
          </p:cNvPr>
          <p:cNvSpPr/>
          <p:nvPr/>
        </p:nvSpPr>
        <p:spPr>
          <a:xfrm>
            <a:off x="4988357" y="316077"/>
            <a:ext cx="2215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Exercise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358DB9-5F47-4D6F-89C3-118650186F70}"/>
              </a:ext>
            </a:extLst>
          </p:cNvPr>
          <p:cNvSpPr/>
          <p:nvPr/>
        </p:nvSpPr>
        <p:spPr>
          <a:xfrm>
            <a:off x="677614" y="1266149"/>
            <a:ext cx="11645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10. How long did it take you to get over the flu? "To get over" means...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A905C3-33B1-43B2-9C1F-3C8B66CA5A24}"/>
              </a:ext>
            </a:extLst>
          </p:cNvPr>
          <p:cNvSpPr/>
          <p:nvPr/>
        </p:nvSpPr>
        <p:spPr>
          <a:xfrm>
            <a:off x="1384166" y="2339331"/>
            <a:ext cx="229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be accepted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63385-3BB6-42F5-9B7D-E2AB999EA3C7}"/>
              </a:ext>
            </a:extLst>
          </p:cNvPr>
          <p:cNvSpPr/>
          <p:nvPr/>
        </p:nvSpPr>
        <p:spPr>
          <a:xfrm>
            <a:off x="5573260" y="2360005"/>
            <a:ext cx="2439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recover from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B9F42-885D-4375-B543-DDE44A2F78BF}"/>
              </a:ext>
            </a:extLst>
          </p:cNvPr>
          <p:cNvSpPr/>
          <p:nvPr/>
        </p:nvSpPr>
        <p:spPr>
          <a:xfrm>
            <a:off x="10646428" y="2339331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turn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04F6F-C118-4AD1-A9F2-6EBF98353CE6}"/>
              </a:ext>
            </a:extLst>
          </p:cNvPr>
          <p:cNvSpPr/>
          <p:nvPr/>
        </p:nvSpPr>
        <p:spPr>
          <a:xfrm>
            <a:off x="5225529" y="2339331"/>
            <a:ext cx="313510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9AFB3B-7146-48D3-A30E-221AA96F7A21}"/>
              </a:ext>
            </a:extLst>
          </p:cNvPr>
          <p:cNvSpPr/>
          <p:nvPr/>
        </p:nvSpPr>
        <p:spPr>
          <a:xfrm>
            <a:off x="634465" y="3167390"/>
            <a:ext cx="6361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11. I have never _________a gift. 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CC68E-6D5C-4FC0-BF0D-994096CA41BA}"/>
              </a:ext>
            </a:extLst>
          </p:cNvPr>
          <p:cNvSpPr/>
          <p:nvPr/>
        </p:nvSpPr>
        <p:spPr>
          <a:xfrm>
            <a:off x="5730626" y="4158343"/>
            <a:ext cx="150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get</a:t>
            </a:r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4E0339-A673-454C-BCEC-40FBACBE5E7F}"/>
              </a:ext>
            </a:extLst>
          </p:cNvPr>
          <p:cNvSpPr/>
          <p:nvPr/>
        </p:nvSpPr>
        <p:spPr>
          <a:xfrm>
            <a:off x="1384166" y="4040089"/>
            <a:ext cx="150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got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A31025-49DA-45F2-8184-F3CBDC38CEDB}"/>
              </a:ext>
            </a:extLst>
          </p:cNvPr>
          <p:cNvSpPr/>
          <p:nvPr/>
        </p:nvSpPr>
        <p:spPr>
          <a:xfrm>
            <a:off x="9676796" y="4169229"/>
            <a:ext cx="150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gotten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44B009-CB66-41DF-98DE-005ECF2E23B9}"/>
              </a:ext>
            </a:extLst>
          </p:cNvPr>
          <p:cNvSpPr/>
          <p:nvPr/>
        </p:nvSpPr>
        <p:spPr>
          <a:xfrm>
            <a:off x="9676796" y="4202377"/>
            <a:ext cx="1251471" cy="456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B3638A-F48D-4FCF-BDCD-98AE26CE989D}"/>
              </a:ext>
            </a:extLst>
          </p:cNvPr>
          <p:cNvSpPr/>
          <p:nvPr/>
        </p:nvSpPr>
        <p:spPr>
          <a:xfrm>
            <a:off x="677614" y="4912788"/>
            <a:ext cx="6589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12. Yesterday I ______a new guitar.</a:t>
            </a:r>
            <a:endParaRPr lang="en-GB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80E9A9-EFF7-4FB7-B1CD-280739A19DDA}"/>
              </a:ext>
            </a:extLst>
          </p:cNvPr>
          <p:cNvSpPr/>
          <p:nvPr/>
        </p:nvSpPr>
        <p:spPr>
          <a:xfrm>
            <a:off x="1383060" y="5883458"/>
            <a:ext cx="752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got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F6F089-06C6-4D66-93A1-BB2EC18CC3FF}"/>
              </a:ext>
            </a:extLst>
          </p:cNvPr>
          <p:cNvSpPr/>
          <p:nvPr/>
        </p:nvSpPr>
        <p:spPr>
          <a:xfrm>
            <a:off x="10095992" y="5876256"/>
            <a:ext cx="150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gotten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FCCFD-7516-47CC-B244-33CBA42F37CA}"/>
              </a:ext>
            </a:extLst>
          </p:cNvPr>
          <p:cNvSpPr/>
          <p:nvPr/>
        </p:nvSpPr>
        <p:spPr>
          <a:xfrm>
            <a:off x="5889746" y="5903741"/>
            <a:ext cx="752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get</a:t>
            </a:r>
            <a:endParaRPr lang="en-GB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8EF57F-7590-4070-90BA-7F102C173B6F}"/>
              </a:ext>
            </a:extLst>
          </p:cNvPr>
          <p:cNvSpPr/>
          <p:nvPr/>
        </p:nvSpPr>
        <p:spPr>
          <a:xfrm>
            <a:off x="1133389" y="5909404"/>
            <a:ext cx="1217926" cy="3825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B0B6D-E416-44FD-A9F8-3F35E71CB57B}"/>
              </a:ext>
            </a:extLst>
          </p:cNvPr>
          <p:cNvSpPr/>
          <p:nvPr/>
        </p:nvSpPr>
        <p:spPr>
          <a:xfrm>
            <a:off x="4988357" y="316077"/>
            <a:ext cx="2215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Exercise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00164-5098-4CCE-8995-3A648AC230BC}"/>
              </a:ext>
            </a:extLst>
          </p:cNvPr>
          <p:cNvSpPr/>
          <p:nvPr/>
        </p:nvSpPr>
        <p:spPr>
          <a:xfrm>
            <a:off x="1726303" y="1219591"/>
            <a:ext cx="775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13. Now go home and _______ some rest.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B4019-F8C8-455E-8650-EC027D52BFCA}"/>
              </a:ext>
            </a:extLst>
          </p:cNvPr>
          <p:cNvSpPr/>
          <p:nvPr/>
        </p:nvSpPr>
        <p:spPr>
          <a:xfrm>
            <a:off x="2394329" y="1894506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got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9EB96-977E-4E1B-8562-B012B4A6D32A}"/>
              </a:ext>
            </a:extLst>
          </p:cNvPr>
          <p:cNvSpPr/>
          <p:nvPr/>
        </p:nvSpPr>
        <p:spPr>
          <a:xfrm>
            <a:off x="9883701" y="1999994"/>
            <a:ext cx="745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get</a:t>
            </a:r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8168C-EE61-49AD-8B41-94D0E2C2FD6C}"/>
              </a:ext>
            </a:extLst>
          </p:cNvPr>
          <p:cNvSpPr/>
          <p:nvPr/>
        </p:nvSpPr>
        <p:spPr>
          <a:xfrm>
            <a:off x="6096000" y="2007902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gotten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410385-6149-49EA-A9AD-3F33C5572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809" y="2071375"/>
            <a:ext cx="1231499" cy="3962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59C4E0-8D84-4A94-8238-CCED834F7585}"/>
              </a:ext>
            </a:extLst>
          </p:cNvPr>
          <p:cNvSpPr/>
          <p:nvPr/>
        </p:nvSpPr>
        <p:spPr>
          <a:xfrm>
            <a:off x="8464133" y="4128742"/>
            <a:ext cx="3586353" cy="4428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2FDBC5-2FB6-46EF-834C-2F37A6D7830C}"/>
              </a:ext>
            </a:extLst>
          </p:cNvPr>
          <p:cNvSpPr/>
          <p:nvPr/>
        </p:nvSpPr>
        <p:spPr>
          <a:xfrm>
            <a:off x="8987233" y="4128742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either is right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ABF3F-1913-498B-BE37-7702454FF31C}"/>
              </a:ext>
            </a:extLst>
          </p:cNvPr>
          <p:cNvSpPr/>
          <p:nvPr/>
        </p:nvSpPr>
        <p:spPr>
          <a:xfrm>
            <a:off x="1726303" y="3064368"/>
            <a:ext cx="753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</a:rPr>
              <a:t>14. Things have gotten out of hand lately.</a:t>
            </a:r>
            <a:endParaRPr lang="en-US" sz="2800" b="0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61DF1-5CAC-461B-A5E8-A9397BF9EF7E}"/>
              </a:ext>
            </a:extLst>
          </p:cNvPr>
          <p:cNvSpPr/>
          <p:nvPr/>
        </p:nvSpPr>
        <p:spPr>
          <a:xfrm>
            <a:off x="2394329" y="3946823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got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E9A0F7-330B-440B-98E3-AB358AFE8D28}"/>
              </a:ext>
            </a:extLst>
          </p:cNvPr>
          <p:cNvSpPr/>
          <p:nvPr/>
        </p:nvSpPr>
        <p:spPr>
          <a:xfrm>
            <a:off x="6096000" y="4060219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gotten</a:t>
            </a: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AF1F3-2D23-4A99-9464-09CF0EC68D2C}"/>
              </a:ext>
            </a:extLst>
          </p:cNvPr>
          <p:cNvSpPr/>
          <p:nvPr/>
        </p:nvSpPr>
        <p:spPr>
          <a:xfrm>
            <a:off x="1726303" y="5203763"/>
            <a:ext cx="7334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15. Let’s ________ the kids ready to go.</a:t>
            </a:r>
            <a:endParaRPr lang="en-GB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33D93-D989-4AC7-B9C4-D6530888110F}"/>
              </a:ext>
            </a:extLst>
          </p:cNvPr>
          <p:cNvSpPr/>
          <p:nvPr/>
        </p:nvSpPr>
        <p:spPr>
          <a:xfrm>
            <a:off x="2394329" y="5926176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got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A5BEC3-4A11-4A55-8116-5FA0A75D76CE}"/>
              </a:ext>
            </a:extLst>
          </p:cNvPr>
          <p:cNvSpPr/>
          <p:nvPr/>
        </p:nvSpPr>
        <p:spPr>
          <a:xfrm>
            <a:off x="9883701" y="6031664"/>
            <a:ext cx="745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get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119C90-8072-488C-AADE-1754F058CDB5}"/>
              </a:ext>
            </a:extLst>
          </p:cNvPr>
          <p:cNvSpPr/>
          <p:nvPr/>
        </p:nvSpPr>
        <p:spPr>
          <a:xfrm>
            <a:off x="6096000" y="6039572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gotten</a:t>
            </a:r>
            <a:endParaRPr lang="en-GB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92612D-9B7F-40C3-BE1E-D09FB163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809" y="6103045"/>
            <a:ext cx="1231499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335A-5ECE-43C8-B81D-FB11A0598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4632891" cy="3066706"/>
          </a:xfrm>
        </p:spPr>
        <p:txBody>
          <a:bodyPr anchor="b">
            <a:normAutofit/>
          </a:bodyPr>
          <a:lstStyle/>
          <a:p>
            <a:r>
              <a:rPr lang="en-US" sz="7200" dirty="0"/>
              <a:t>END</a:t>
            </a:r>
          </a:p>
        </p:txBody>
      </p:sp>
      <p:pic>
        <p:nvPicPr>
          <p:cNvPr id="12" name="Picture Placeholder 11" descr="A picture containing person, plant, green, vegetable">
            <a:extLst>
              <a:ext uri="{FF2B5EF4-FFF2-40B4-BE49-F238E27FC236}">
                <a16:creationId xmlns:a16="http://schemas.microsoft.com/office/drawing/2014/main" id="{913ABB5F-0386-46D2-984D-F772DEC67B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0397" y="4570"/>
            <a:ext cx="3084612" cy="3481579"/>
          </a:xfrm>
        </p:spPr>
      </p:pic>
      <p:pic>
        <p:nvPicPr>
          <p:cNvPr id="16" name="Picture Placeholder 15" descr="A picture containing person, wheel barrow, plants, green, vegetable">
            <a:extLst>
              <a:ext uri="{FF2B5EF4-FFF2-40B4-BE49-F238E27FC236}">
                <a16:creationId xmlns:a16="http://schemas.microsoft.com/office/drawing/2014/main" id="{A691FEAE-FE9B-4F51-8E02-402437FA3B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2300" y="0"/>
            <a:ext cx="2679700" cy="3483864"/>
          </a:xfrm>
        </p:spPr>
      </p:pic>
      <p:pic>
        <p:nvPicPr>
          <p:cNvPr id="14" name="Picture Placeholder 13" descr="A person standing in a greenhouse">
            <a:extLst>
              <a:ext uri="{FF2B5EF4-FFF2-40B4-BE49-F238E27FC236}">
                <a16:creationId xmlns:a16="http://schemas.microsoft.com/office/drawing/2014/main" id="{8706E96D-2B8F-45D1-8BDA-C66A1827E6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2115" y="3531870"/>
            <a:ext cx="3084612" cy="3326130"/>
          </a:xfrm>
        </p:spPr>
      </p:pic>
      <p:pic>
        <p:nvPicPr>
          <p:cNvPr id="18" name="Picture Placeholder 17" descr="A picture containing people, standing together in a greenhouse">
            <a:extLst>
              <a:ext uri="{FF2B5EF4-FFF2-40B4-BE49-F238E27FC236}">
                <a16:creationId xmlns:a16="http://schemas.microsoft.com/office/drawing/2014/main" id="{26421B3B-62C4-436B-9D85-8D6D4E337D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4858" y="3531870"/>
            <a:ext cx="2679700" cy="3326130"/>
          </a:xfrm>
        </p:spPr>
      </p:pic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112F4E2E-F4E9-4450-B72D-2B27F56D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547D40C6-87B1-48BA-A5F4-713A846F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A25E18-983C-456B-BCF8-054775EFC5CD}"/>
              </a:ext>
            </a:extLst>
          </p:cNvPr>
          <p:cNvSpPr/>
          <p:nvPr/>
        </p:nvSpPr>
        <p:spPr>
          <a:xfrm>
            <a:off x="3608243" y="381391"/>
            <a:ext cx="5958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err="1"/>
              <a:t>get</a:t>
            </a:r>
            <a:r>
              <a:rPr lang="es-ES" sz="4400" b="1" dirty="0"/>
              <a:t>, </a:t>
            </a:r>
            <a:r>
              <a:rPr lang="es-ES" sz="4400" b="1" dirty="0" err="1"/>
              <a:t>got</a:t>
            </a:r>
            <a:r>
              <a:rPr lang="es-ES" sz="4400" b="1" dirty="0"/>
              <a:t> and </a:t>
            </a:r>
            <a:r>
              <a:rPr lang="es-ES" sz="4400" b="1" dirty="0" err="1"/>
              <a:t>gotten</a:t>
            </a:r>
            <a:endParaRPr lang="en-GB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EC086-D04D-4169-B516-38FABD943E32}"/>
              </a:ext>
            </a:extLst>
          </p:cNvPr>
          <p:cNvSpPr/>
          <p:nvPr/>
        </p:nvSpPr>
        <p:spPr>
          <a:xfrm>
            <a:off x="1088570" y="1514678"/>
            <a:ext cx="1057002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Get is the present tense form of the verb.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Got is the past tense form as well as one of the two alternatives for the past participle.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The other alternative for the past participle is gotten, which is generally preferred in the United States.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03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35647D-5CEC-4FF4-8E56-9BD561578ADF}"/>
              </a:ext>
            </a:extLst>
          </p:cNvPr>
          <p:cNvSpPr/>
          <p:nvPr/>
        </p:nvSpPr>
        <p:spPr>
          <a:xfrm>
            <a:off x="990599" y="578507"/>
            <a:ext cx="10776857" cy="3878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231F20"/>
                </a:solidFill>
                <a:latin typeface="Open Sans"/>
              </a:rPr>
              <a:t>Got Vs. Gotten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31F20"/>
                </a:solidFill>
                <a:latin typeface="Open Sans"/>
              </a:rPr>
              <a:t>The choice of </a:t>
            </a:r>
            <a:r>
              <a:rPr lang="en-US" sz="3200" i="1" dirty="0">
                <a:solidFill>
                  <a:srgbClr val="231F20"/>
                </a:solidFill>
                <a:latin typeface="Open Sans"/>
              </a:rPr>
              <a:t>got</a:t>
            </a:r>
            <a:r>
              <a:rPr lang="en-US" sz="3200" dirty="0">
                <a:solidFill>
                  <a:srgbClr val="231F20"/>
                </a:solidFill>
                <a:latin typeface="Open Sans"/>
              </a:rPr>
              <a:t> or </a:t>
            </a:r>
            <a:r>
              <a:rPr lang="en-US" sz="3200" i="1" dirty="0">
                <a:solidFill>
                  <a:srgbClr val="231F20"/>
                </a:solidFill>
                <a:latin typeface="Open Sans"/>
              </a:rPr>
              <a:t>gotten</a:t>
            </a:r>
            <a:r>
              <a:rPr lang="en-US" sz="3200" dirty="0">
                <a:solidFill>
                  <a:srgbClr val="231F20"/>
                </a:solidFill>
                <a:latin typeface="Open Sans"/>
              </a:rPr>
              <a:t> as the past participle of the verb “get” mainly depends on where you live.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31F20"/>
                </a:solidFill>
                <a:latin typeface="Open Sans"/>
              </a:rPr>
              <a:t>“Gotten” is more commonly used in the US and Canada.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31F20"/>
                </a:solidFill>
                <a:latin typeface="Open Sans"/>
              </a:rPr>
              <a:t>“Got” is more commonly used in the UK.</a:t>
            </a:r>
            <a:endParaRPr lang="en-US" sz="3200" b="0" i="0" dirty="0">
              <a:solidFill>
                <a:srgbClr val="231F2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7380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B3301A-8794-4AB9-ADAD-9BDA5823D647}"/>
              </a:ext>
            </a:extLst>
          </p:cNvPr>
          <p:cNvSpPr/>
          <p:nvPr/>
        </p:nvSpPr>
        <p:spPr>
          <a:xfrm>
            <a:off x="647700" y="81953"/>
            <a:ext cx="10896600" cy="650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31F20"/>
                </a:solidFill>
              </a:rPr>
              <a:t>Examples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31F20"/>
                </a:solidFill>
              </a:rPr>
              <a:t>Here are some examples that use </a:t>
            </a:r>
            <a:r>
              <a:rPr lang="en-US" sz="2800" i="1" dirty="0">
                <a:solidFill>
                  <a:srgbClr val="231F20"/>
                </a:solidFill>
              </a:rPr>
              <a:t>gotten</a:t>
            </a:r>
            <a:r>
              <a:rPr lang="en-US" sz="2800" dirty="0">
                <a:solidFill>
                  <a:srgbClr val="231F20"/>
                </a:solidFill>
              </a:rPr>
              <a:t> in North American English: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231F20"/>
                </a:solidFill>
              </a:rPr>
              <a:t>Things have gotten out of hand lately.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231F20"/>
                </a:solidFill>
              </a:rPr>
              <a:t>She has finally gotten her son to clean his room.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231F20"/>
                </a:solidFill>
              </a:rPr>
              <a:t>He hasn’t gotten very far with his homework.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31F20"/>
                </a:solidFill>
              </a:rPr>
              <a:t>Here are the same examples in British English (using </a:t>
            </a:r>
            <a:r>
              <a:rPr lang="en-US" sz="2800" i="1" dirty="0">
                <a:solidFill>
                  <a:srgbClr val="231F20"/>
                </a:solidFill>
              </a:rPr>
              <a:t>got</a:t>
            </a:r>
            <a:r>
              <a:rPr lang="en-US" sz="2800" dirty="0">
                <a:solidFill>
                  <a:srgbClr val="231F20"/>
                </a:solidFill>
              </a:rPr>
              <a:t>):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31F20"/>
                </a:solidFill>
              </a:rPr>
              <a:t>Things have got out of hand lately.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31F20"/>
                </a:solidFill>
              </a:rPr>
              <a:t>She has finally got her son to clean his room.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31F20"/>
                </a:solidFill>
              </a:rPr>
              <a:t>He hasn’t got very far with his homework.</a:t>
            </a:r>
            <a:endParaRPr lang="en-US" sz="2800" b="0" i="0" dirty="0">
              <a:solidFill>
                <a:srgbClr val="231F2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29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F6B8F0-778F-4917-B8A8-C6DE076D6A7C}"/>
              </a:ext>
            </a:extLst>
          </p:cNvPr>
          <p:cNvSpPr/>
          <p:nvPr/>
        </p:nvSpPr>
        <p:spPr>
          <a:xfrm>
            <a:off x="379335" y="1298935"/>
            <a:ext cx="11433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Get meaning ‘fetch’, ‘receive’, ‘obtain’.</a:t>
            </a:r>
            <a:r>
              <a:rPr lang="en-GB" sz="2800" dirty="0"/>
              <a:t> e.g. </a:t>
            </a:r>
            <a:r>
              <a:rPr lang="en-US" sz="2800" dirty="0"/>
              <a:t>When are you going to </a:t>
            </a:r>
            <a:r>
              <a:rPr lang="en-US" sz="2800" b="1" dirty="0"/>
              <a:t>get</a:t>
            </a:r>
            <a:r>
              <a:rPr lang="en-US" sz="2800" dirty="0"/>
              <a:t> </a:t>
            </a:r>
            <a:r>
              <a:rPr lang="en-US" sz="2800" u="sng" dirty="0"/>
              <a:t>your new car</a:t>
            </a:r>
            <a:r>
              <a:rPr lang="en-US" sz="28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C87C3-3DAB-4925-8A62-82D9880E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74" y="89575"/>
            <a:ext cx="6407451" cy="11827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56E02B-FB91-4956-A3E0-BDFDE32AB0D8}"/>
              </a:ext>
            </a:extLst>
          </p:cNvPr>
          <p:cNvSpPr/>
          <p:nvPr/>
        </p:nvSpPr>
        <p:spPr>
          <a:xfrm>
            <a:off x="379335" y="2474893"/>
            <a:ext cx="82715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Get meaning ‘become’.</a:t>
            </a:r>
            <a:r>
              <a:rPr lang="en-GB" sz="2800" dirty="0" err="1"/>
              <a:t>e.g</a:t>
            </a:r>
            <a:r>
              <a:rPr lang="en-GB" sz="2800" dirty="0"/>
              <a:t>... </a:t>
            </a:r>
            <a:r>
              <a:rPr lang="en-US" sz="2800" dirty="0"/>
              <a:t>It’s </a:t>
            </a:r>
            <a:r>
              <a:rPr lang="en-US" sz="2800" b="1" dirty="0"/>
              <a:t>getting</a:t>
            </a:r>
            <a:r>
              <a:rPr lang="en-US" sz="2800" dirty="0"/>
              <a:t> dark.</a:t>
            </a:r>
          </a:p>
          <a:p>
            <a:r>
              <a:rPr lang="en-US" sz="2800" dirty="0"/>
              <a:t> Let’s hope she </a:t>
            </a:r>
            <a:r>
              <a:rPr lang="en-US" sz="2800" b="1" dirty="0"/>
              <a:t>gets</a:t>
            </a:r>
            <a:r>
              <a:rPr lang="en-US" sz="2800" dirty="0"/>
              <a:t> better soon.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C34A6-C74A-4F44-B26C-F8E35CCE26EF}"/>
              </a:ext>
            </a:extLst>
          </p:cNvPr>
          <p:cNvSpPr/>
          <p:nvPr/>
        </p:nvSpPr>
        <p:spPr>
          <a:xfrm>
            <a:off x="379335" y="3650852"/>
            <a:ext cx="108549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Get describing negative events. e.g. </a:t>
            </a:r>
          </a:p>
          <a:p>
            <a:r>
              <a:rPr lang="en-US" sz="2800" dirty="0"/>
              <a:t>The cottage </a:t>
            </a:r>
            <a:r>
              <a:rPr lang="en-US" sz="2800" b="1" dirty="0"/>
              <a:t>got</a:t>
            </a:r>
            <a:r>
              <a:rPr lang="en-US" sz="2800" dirty="0"/>
              <a:t> really badly damaged in the floods last year.</a:t>
            </a:r>
            <a:endParaRPr lang="en-US" sz="2800" b="1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E27B2-AF2A-4DB1-BB17-0146681CEAAA}"/>
              </a:ext>
            </a:extLst>
          </p:cNvPr>
          <p:cNvSpPr/>
          <p:nvPr/>
        </p:nvSpPr>
        <p:spPr>
          <a:xfrm>
            <a:off x="379335" y="4831249"/>
            <a:ext cx="1088804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Get meaning cause something to happen’.</a:t>
            </a:r>
            <a:r>
              <a:rPr lang="en-US" sz="2800" dirty="0" err="1"/>
              <a:t>e.g</a:t>
            </a:r>
            <a:endParaRPr lang="en-US" sz="2800" dirty="0"/>
          </a:p>
          <a:p>
            <a:r>
              <a:rPr lang="en-US" sz="2800" b="1" dirty="0"/>
              <a:t> </a:t>
            </a:r>
            <a:r>
              <a:rPr lang="en-US" sz="2800" dirty="0"/>
              <a:t>I’m </a:t>
            </a:r>
            <a:r>
              <a:rPr lang="en-US" sz="2800" b="1" dirty="0"/>
              <a:t>getting</a:t>
            </a:r>
            <a:r>
              <a:rPr lang="en-US" sz="2800" dirty="0"/>
              <a:t> the computer </a:t>
            </a:r>
            <a:r>
              <a:rPr lang="en-US" sz="2800" b="1" dirty="0"/>
              <a:t>repaired</a:t>
            </a:r>
            <a:r>
              <a:rPr lang="en-US" sz="2800" dirty="0"/>
              <a:t> on Monday.</a:t>
            </a:r>
          </a:p>
          <a:p>
            <a:r>
              <a:rPr lang="en-US" sz="2800" dirty="0"/>
              <a:t>I’m going to the supermarket so I’ll </a:t>
            </a:r>
            <a:r>
              <a:rPr lang="en-US" sz="2800" b="1" dirty="0"/>
              <a:t>get</a:t>
            </a:r>
            <a:r>
              <a:rPr lang="en-US" sz="2800" dirty="0"/>
              <a:t> your jacket </a:t>
            </a:r>
            <a:r>
              <a:rPr lang="en-US" sz="2800" b="1" dirty="0"/>
              <a:t>cleaned</a:t>
            </a:r>
            <a:r>
              <a:rPr lang="en-US" sz="2800" dirty="0"/>
              <a:t> </a:t>
            </a:r>
          </a:p>
          <a:p>
            <a:r>
              <a:rPr lang="en-US" sz="2800" dirty="0"/>
              <a:t>if you like.</a:t>
            </a:r>
            <a:endParaRPr lang="en-US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87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2DE55-4435-4C8E-95F2-55C3AB0BD487}"/>
              </a:ext>
            </a:extLst>
          </p:cNvPr>
          <p:cNvSpPr/>
          <p:nvPr/>
        </p:nvSpPr>
        <p:spPr>
          <a:xfrm>
            <a:off x="4979843" y="414048"/>
            <a:ext cx="3057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Examples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04B08-170B-4B7B-941A-83C40A26178A}"/>
              </a:ext>
            </a:extLst>
          </p:cNvPr>
          <p:cNvSpPr/>
          <p:nvPr/>
        </p:nvSpPr>
        <p:spPr>
          <a:xfrm>
            <a:off x="495300" y="1687009"/>
            <a:ext cx="1079318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</a:t>
            </a:r>
            <a:r>
              <a:rPr lang="en-US" sz="3200" b="1" dirty="0"/>
              <a:t> get </a:t>
            </a:r>
            <a:r>
              <a:rPr lang="en-US" sz="3200" dirty="0"/>
              <a:t>our raw materials from companies in </a:t>
            </a:r>
            <a:r>
              <a:rPr lang="en-US" sz="3200" dirty="0" err="1"/>
              <a:t>Zlin</a:t>
            </a:r>
            <a:r>
              <a:rPr lang="en-US" sz="3200" dirty="0"/>
              <a:t> and Ostrava.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</a:t>
            </a:r>
            <a:r>
              <a:rPr lang="en-US" sz="3200" b="1" dirty="0"/>
              <a:t>got</a:t>
            </a:r>
            <a:r>
              <a:rPr lang="en-US" sz="3200" dirty="0"/>
              <a:t> our raw materials from companies in </a:t>
            </a:r>
            <a:r>
              <a:rPr lang="en-US" sz="3200" dirty="0" err="1"/>
              <a:t>Zlin</a:t>
            </a:r>
            <a:r>
              <a:rPr lang="en-US" sz="3200" dirty="0"/>
              <a:t> and Ostrava.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have always </a:t>
            </a:r>
            <a:r>
              <a:rPr lang="en-US" sz="3200" b="1" dirty="0"/>
              <a:t>gotten</a:t>
            </a:r>
            <a:r>
              <a:rPr lang="en-US" sz="3200" dirty="0"/>
              <a:t> our chemicals from companies in Ostrava and Brno.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D85E45-F758-4A8A-86C3-C6D3BA1A8411}"/>
              </a:ext>
            </a:extLst>
          </p:cNvPr>
          <p:cNvSpPr/>
          <p:nvPr/>
        </p:nvSpPr>
        <p:spPr>
          <a:xfrm>
            <a:off x="462642" y="1319994"/>
            <a:ext cx="11266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They got him by hacking into his smart phone. "Got him" means...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A365F-B469-422B-BEE6-CE2C61A73406}"/>
              </a:ext>
            </a:extLst>
          </p:cNvPr>
          <p:cNvSpPr/>
          <p:nvPr/>
        </p:nvSpPr>
        <p:spPr>
          <a:xfrm>
            <a:off x="4943990" y="2241975"/>
            <a:ext cx="156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either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DDDC9D-3579-42D1-B5EB-BFB884D9120E}"/>
              </a:ext>
            </a:extLst>
          </p:cNvPr>
          <p:cNvSpPr/>
          <p:nvPr/>
        </p:nvSpPr>
        <p:spPr>
          <a:xfrm>
            <a:off x="1105121" y="2241975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caught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6071D-B7A3-4D77-938A-EF1EB22E8B32}"/>
              </a:ext>
            </a:extLst>
          </p:cNvPr>
          <p:cNvSpPr/>
          <p:nvPr/>
        </p:nvSpPr>
        <p:spPr>
          <a:xfrm>
            <a:off x="8888406" y="2184063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found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03416-DA48-4FBD-8AC1-3DCF267C8993}"/>
              </a:ext>
            </a:extLst>
          </p:cNvPr>
          <p:cNvSpPr/>
          <p:nvPr/>
        </p:nvSpPr>
        <p:spPr>
          <a:xfrm>
            <a:off x="4988357" y="316077"/>
            <a:ext cx="2215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Exercise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B32D1-AF53-4395-8827-6626E0BB7A02}"/>
              </a:ext>
            </a:extLst>
          </p:cNvPr>
          <p:cNvSpPr/>
          <p:nvPr/>
        </p:nvSpPr>
        <p:spPr>
          <a:xfrm>
            <a:off x="4860149" y="2227958"/>
            <a:ext cx="1412443" cy="4354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6E268-D2E0-47AA-99C7-5DE79E266753}"/>
              </a:ext>
            </a:extLst>
          </p:cNvPr>
          <p:cNvSpPr/>
          <p:nvPr/>
        </p:nvSpPr>
        <p:spPr>
          <a:xfrm>
            <a:off x="5245735" y="5812931"/>
            <a:ext cx="1412443" cy="4354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FE040-FD14-4528-B684-6DEFAC70C869}"/>
              </a:ext>
            </a:extLst>
          </p:cNvPr>
          <p:cNvSpPr/>
          <p:nvPr/>
        </p:nvSpPr>
        <p:spPr>
          <a:xfrm>
            <a:off x="952177" y="3957655"/>
            <a:ext cx="2536732" cy="4354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28852A-6EDC-442E-9333-02FB5B0CDE3B}"/>
              </a:ext>
            </a:extLst>
          </p:cNvPr>
          <p:cNvSpPr/>
          <p:nvPr/>
        </p:nvSpPr>
        <p:spPr>
          <a:xfrm>
            <a:off x="345600" y="2925444"/>
            <a:ext cx="1184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28"/>
                </a:solidFill>
              </a:rPr>
              <a:t> 2. How many children have you got? "Have you got" can be replaced with...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D4CB18-C552-4A1B-945C-B73337E54A33}"/>
              </a:ext>
            </a:extLst>
          </p:cNvPr>
          <p:cNvSpPr/>
          <p:nvPr/>
        </p:nvSpPr>
        <p:spPr>
          <a:xfrm>
            <a:off x="1008762" y="3975527"/>
            <a:ext cx="2329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dirty="0"/>
              <a:t>do you have</a:t>
            </a:r>
            <a:endParaRPr lang="en-US" sz="2800" i="0" u="none" strike="noStrike" dirty="0"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B41FE1-A64D-4400-B5E0-4CDCC26B9C87}"/>
              </a:ext>
            </a:extLst>
          </p:cNvPr>
          <p:cNvSpPr/>
          <p:nvPr/>
        </p:nvSpPr>
        <p:spPr>
          <a:xfrm>
            <a:off x="4778616" y="3893367"/>
            <a:ext cx="1790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dirty="0"/>
              <a:t>are there</a:t>
            </a:r>
            <a:endParaRPr lang="en-US" sz="2800" i="0" u="none" strike="noStrike" dirty="0"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A9FBD0-DE51-40B3-98AB-14E5D51A1580}"/>
              </a:ext>
            </a:extLst>
          </p:cNvPr>
          <p:cNvSpPr/>
          <p:nvPr/>
        </p:nvSpPr>
        <p:spPr>
          <a:xfrm>
            <a:off x="8882639" y="3771829"/>
            <a:ext cx="2357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dirty="0"/>
              <a:t>do you want</a:t>
            </a:r>
            <a:endParaRPr lang="en-US" sz="2800" i="0" u="none" strike="noStrike" dirty="0"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3D85B9-CDA3-4DB7-B49C-EAA05D9DC201}"/>
              </a:ext>
            </a:extLst>
          </p:cNvPr>
          <p:cNvSpPr/>
          <p:nvPr/>
        </p:nvSpPr>
        <p:spPr>
          <a:xfrm>
            <a:off x="506509" y="4804167"/>
            <a:ext cx="10733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I think it's time for us to get out of the shipping business. "Get out" means...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3EFE0-2667-4394-9791-902CC880AAEA}"/>
              </a:ext>
            </a:extLst>
          </p:cNvPr>
          <p:cNvSpPr/>
          <p:nvPr/>
        </p:nvSpPr>
        <p:spPr>
          <a:xfrm>
            <a:off x="1494843" y="5879028"/>
            <a:ext cx="1428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receive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7CD25B-3EFC-4E09-A676-2E1776F774A9}"/>
              </a:ext>
            </a:extLst>
          </p:cNvPr>
          <p:cNvSpPr/>
          <p:nvPr/>
        </p:nvSpPr>
        <p:spPr>
          <a:xfrm>
            <a:off x="5423026" y="5812931"/>
            <a:ext cx="1096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leave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416FC1-379B-451C-8A19-2EBDA20377D0}"/>
              </a:ext>
            </a:extLst>
          </p:cNvPr>
          <p:cNvSpPr/>
          <p:nvPr/>
        </p:nvSpPr>
        <p:spPr>
          <a:xfrm>
            <a:off x="9426300" y="5800025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meet</a:t>
            </a:r>
          </a:p>
        </p:txBody>
      </p:sp>
    </p:spTree>
    <p:extLst>
      <p:ext uri="{BB962C8B-B14F-4D97-AF65-F5344CB8AC3E}">
        <p14:creationId xmlns:p14="http://schemas.microsoft.com/office/powerpoint/2010/main" val="11976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B0B6D-E416-44FD-A9F8-3F35E71CB57B}"/>
              </a:ext>
            </a:extLst>
          </p:cNvPr>
          <p:cNvSpPr/>
          <p:nvPr/>
        </p:nvSpPr>
        <p:spPr>
          <a:xfrm>
            <a:off x="4988357" y="316077"/>
            <a:ext cx="2215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Exercise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E9A75-F0AC-4385-B777-406F1665868C}"/>
              </a:ext>
            </a:extLst>
          </p:cNvPr>
          <p:cNvSpPr/>
          <p:nvPr/>
        </p:nvSpPr>
        <p:spPr>
          <a:xfrm>
            <a:off x="152400" y="1287921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4. I'm afraid I don't get the problem at all. "I don't get" means...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E2B26-C19A-4DD6-8F48-5C67D69DAC2D}"/>
              </a:ext>
            </a:extLst>
          </p:cNvPr>
          <p:cNvSpPr/>
          <p:nvPr/>
        </p:nvSpPr>
        <p:spPr>
          <a:xfrm>
            <a:off x="764577" y="1951988"/>
            <a:ext cx="2288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I don't have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0E99F-A28D-4FDB-A7D9-4DBF124C90F6}"/>
              </a:ext>
            </a:extLst>
          </p:cNvPr>
          <p:cNvSpPr/>
          <p:nvPr/>
        </p:nvSpPr>
        <p:spPr>
          <a:xfrm>
            <a:off x="4550073" y="1988090"/>
            <a:ext cx="231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I don't want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A18527-0BBD-4AC0-A574-898830BD2926}"/>
              </a:ext>
            </a:extLst>
          </p:cNvPr>
          <p:cNvSpPr/>
          <p:nvPr/>
        </p:nvSpPr>
        <p:spPr>
          <a:xfrm>
            <a:off x="8363333" y="1977205"/>
            <a:ext cx="3433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I don't understand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2572F-0CE5-4894-AD85-7E5B9FE70D0B}"/>
              </a:ext>
            </a:extLst>
          </p:cNvPr>
          <p:cNvSpPr/>
          <p:nvPr/>
        </p:nvSpPr>
        <p:spPr>
          <a:xfrm>
            <a:off x="8363333" y="1992163"/>
            <a:ext cx="3586353" cy="4428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D60DE0-90BE-4ABE-915B-4B1AEE0A59D5}"/>
              </a:ext>
            </a:extLst>
          </p:cNvPr>
          <p:cNvSpPr/>
          <p:nvPr/>
        </p:nvSpPr>
        <p:spPr>
          <a:xfrm>
            <a:off x="1598772" y="3670831"/>
            <a:ext cx="1019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/>
              <a:t>have</a:t>
            </a:r>
            <a:endParaRPr lang="en-US" sz="2800" i="0" u="none" strike="noStrike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553C5D-D194-4526-B0B6-84B97F92FB36}"/>
              </a:ext>
            </a:extLst>
          </p:cNvPr>
          <p:cNvSpPr/>
          <p:nvPr/>
        </p:nvSpPr>
        <p:spPr>
          <a:xfrm>
            <a:off x="5405053" y="3670831"/>
            <a:ext cx="773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dirty="0"/>
              <a:t>say</a:t>
            </a:r>
            <a:endParaRPr lang="en-US" sz="2800" i="0" u="none" strike="noStrike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BFB0B-8DF0-4CE3-832E-A2695AB7EDC2}"/>
              </a:ext>
            </a:extLst>
          </p:cNvPr>
          <p:cNvSpPr/>
          <p:nvPr/>
        </p:nvSpPr>
        <p:spPr>
          <a:xfrm>
            <a:off x="9565411" y="3670831"/>
            <a:ext cx="773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/>
              <a:t>tell</a:t>
            </a:r>
            <a:endParaRPr lang="en-US" sz="2800" i="0" u="none" strike="noStrike" dirty="0"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017EBE-F4A9-449C-836B-0CB8AC1863DC}"/>
              </a:ext>
            </a:extLst>
          </p:cNvPr>
          <p:cNvSpPr/>
          <p:nvPr/>
        </p:nvSpPr>
        <p:spPr>
          <a:xfrm>
            <a:off x="411302" y="2930095"/>
            <a:ext cx="9154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82828"/>
                </a:solidFill>
              </a:rPr>
              <a:t>5. What are you trying to get at? "Get at" means...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522737-FB41-4148-A9D3-2403443B7D4D}"/>
              </a:ext>
            </a:extLst>
          </p:cNvPr>
          <p:cNvSpPr/>
          <p:nvPr/>
        </p:nvSpPr>
        <p:spPr>
          <a:xfrm>
            <a:off x="4988356" y="3672547"/>
            <a:ext cx="1412443" cy="4354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F9D0E6-C5FF-4B90-8F0E-389C36C677E3}"/>
              </a:ext>
            </a:extLst>
          </p:cNvPr>
          <p:cNvSpPr/>
          <p:nvPr/>
        </p:nvSpPr>
        <p:spPr>
          <a:xfrm>
            <a:off x="293777" y="4689113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6. My son got into Harvard last month. "Got into" means...</a:t>
            </a: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5BD7D-1498-47B4-BD45-3DCA38B90CA6}"/>
              </a:ext>
            </a:extLst>
          </p:cNvPr>
          <p:cNvSpPr/>
          <p:nvPr/>
        </p:nvSpPr>
        <p:spPr>
          <a:xfrm>
            <a:off x="1659025" y="5364456"/>
            <a:ext cx="870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saw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627943-1408-4C7D-9B93-AD34546801DC}"/>
              </a:ext>
            </a:extLst>
          </p:cNvPr>
          <p:cNvSpPr/>
          <p:nvPr/>
        </p:nvSpPr>
        <p:spPr>
          <a:xfrm>
            <a:off x="4075646" y="5384105"/>
            <a:ext cx="3867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was socially active 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642B21-1884-4B7E-8E8D-0873C90FD72A}"/>
              </a:ext>
            </a:extLst>
          </p:cNvPr>
          <p:cNvSpPr/>
          <p:nvPr/>
        </p:nvSpPr>
        <p:spPr>
          <a:xfrm>
            <a:off x="8558739" y="5384105"/>
            <a:ext cx="3022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was accepted 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A20F76-144F-46B4-B758-5692207E5B63}"/>
              </a:ext>
            </a:extLst>
          </p:cNvPr>
          <p:cNvSpPr/>
          <p:nvPr/>
        </p:nvSpPr>
        <p:spPr>
          <a:xfrm>
            <a:off x="8363333" y="5367510"/>
            <a:ext cx="3586353" cy="4428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B0B6D-E416-44FD-A9F8-3F35E71CB57B}"/>
              </a:ext>
            </a:extLst>
          </p:cNvPr>
          <p:cNvSpPr/>
          <p:nvPr/>
        </p:nvSpPr>
        <p:spPr>
          <a:xfrm>
            <a:off x="4988357" y="218106"/>
            <a:ext cx="2215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Exercise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77C92B-A82D-47BD-86C7-DE89C00B2BCC}"/>
              </a:ext>
            </a:extLst>
          </p:cNvPr>
          <p:cNvSpPr/>
          <p:nvPr/>
        </p:nvSpPr>
        <p:spPr>
          <a:xfrm>
            <a:off x="797693" y="1047621"/>
            <a:ext cx="8789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7. Let's get together soon! "Get together" means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C9E55-B9D2-4AE3-B1CC-2A8298F70B77}"/>
              </a:ext>
            </a:extLst>
          </p:cNvPr>
          <p:cNvSpPr/>
          <p:nvPr/>
        </p:nvSpPr>
        <p:spPr>
          <a:xfrm>
            <a:off x="904082" y="1665906"/>
            <a:ext cx="2767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dirty="0"/>
              <a:t>see each other</a:t>
            </a:r>
            <a:endParaRPr lang="en-US" sz="2800" i="0" u="none" strike="noStrike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CA09B-9151-433D-A162-4E3FE3182B09}"/>
              </a:ext>
            </a:extLst>
          </p:cNvPr>
          <p:cNvSpPr/>
          <p:nvPr/>
        </p:nvSpPr>
        <p:spPr>
          <a:xfrm>
            <a:off x="8605647" y="1665906"/>
            <a:ext cx="3586353" cy="4428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279CA-A022-40B3-BCD5-C2451C59FD20}"/>
              </a:ext>
            </a:extLst>
          </p:cNvPr>
          <p:cNvSpPr/>
          <p:nvPr/>
        </p:nvSpPr>
        <p:spPr>
          <a:xfrm>
            <a:off x="5192486" y="1665906"/>
            <a:ext cx="2677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/>
              <a:t>do something</a:t>
            </a:r>
            <a:endParaRPr lang="en-US" sz="2800" i="0" u="none" strike="noStrike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99824-4B68-4EB1-A1FB-CA5E057D9254}"/>
              </a:ext>
            </a:extLst>
          </p:cNvPr>
          <p:cNvSpPr/>
          <p:nvPr/>
        </p:nvSpPr>
        <p:spPr>
          <a:xfrm>
            <a:off x="9128747" y="1665906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either is right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97F94-F929-4AC1-8069-8BA90D461879}"/>
              </a:ext>
            </a:extLst>
          </p:cNvPr>
          <p:cNvSpPr/>
          <p:nvPr/>
        </p:nvSpPr>
        <p:spPr>
          <a:xfrm>
            <a:off x="797693" y="2810714"/>
            <a:ext cx="11056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8. They have to get serious about their work. "Get serious" means they...</a:t>
            </a: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E80D41-2997-46D7-9687-C7E94855186F}"/>
              </a:ext>
            </a:extLst>
          </p:cNvPr>
          <p:cNvSpPr/>
          <p:nvPr/>
        </p:nvSpPr>
        <p:spPr>
          <a:xfrm>
            <a:off x="19330" y="3943540"/>
            <a:ext cx="332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must work harder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3B9EF-88F8-4E7C-88D2-A622FCF2523F}"/>
              </a:ext>
            </a:extLst>
          </p:cNvPr>
          <p:cNvSpPr/>
          <p:nvPr/>
        </p:nvSpPr>
        <p:spPr>
          <a:xfrm>
            <a:off x="3907652" y="3943540"/>
            <a:ext cx="55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must stop smiling at the office</a:t>
            </a:r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2ABFD6-B9F9-4BEB-941E-94D059B66D31}"/>
              </a:ext>
            </a:extLst>
          </p:cNvPr>
          <p:cNvSpPr/>
          <p:nvPr/>
        </p:nvSpPr>
        <p:spPr>
          <a:xfrm>
            <a:off x="8009445" y="4489625"/>
            <a:ext cx="4182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must get to work early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E655AA-8B75-4841-99B1-B272E7AC1433}"/>
              </a:ext>
            </a:extLst>
          </p:cNvPr>
          <p:cNvSpPr/>
          <p:nvPr/>
        </p:nvSpPr>
        <p:spPr>
          <a:xfrm>
            <a:off x="0" y="3988194"/>
            <a:ext cx="3586353" cy="4428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DDB222-5CDD-4004-96CE-15E30FB8552C}"/>
              </a:ext>
            </a:extLst>
          </p:cNvPr>
          <p:cNvSpPr/>
          <p:nvPr/>
        </p:nvSpPr>
        <p:spPr>
          <a:xfrm>
            <a:off x="797693" y="5214429"/>
            <a:ext cx="9064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9. Could you get the paper for me? "Get" means...</a:t>
            </a: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7CE080-6E14-4BDD-9436-C07207027690}"/>
              </a:ext>
            </a:extLst>
          </p:cNvPr>
          <p:cNvSpPr/>
          <p:nvPr/>
        </p:nvSpPr>
        <p:spPr>
          <a:xfrm>
            <a:off x="1413049" y="5997795"/>
            <a:ext cx="1096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leave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6BB23E-26B3-4F13-86B1-1CDB87253AB6}"/>
              </a:ext>
            </a:extLst>
          </p:cNvPr>
          <p:cNvSpPr/>
          <p:nvPr/>
        </p:nvSpPr>
        <p:spPr>
          <a:xfrm>
            <a:off x="5687073" y="5962098"/>
            <a:ext cx="81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exit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8DEDF-4965-4D02-B14F-1A5E1E5BAB24}"/>
              </a:ext>
            </a:extLst>
          </p:cNvPr>
          <p:cNvSpPr/>
          <p:nvPr/>
        </p:nvSpPr>
        <p:spPr>
          <a:xfrm>
            <a:off x="9861777" y="5983057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pick up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7A2F29-B401-42EF-B41B-DB13423554D9}"/>
              </a:ext>
            </a:extLst>
          </p:cNvPr>
          <p:cNvSpPr/>
          <p:nvPr/>
        </p:nvSpPr>
        <p:spPr>
          <a:xfrm>
            <a:off x="9459668" y="5962098"/>
            <a:ext cx="2394875" cy="4830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7" grpId="0" animBg="1"/>
    </p:bld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E41239-C5EC-4F83-8E98-7D7D6C2BB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E13122-F311-42FD-A551-F80E95967A7B}">
  <ds:schemaRefs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D88FD9-F816-4DDA-AB4F-EFDCB988D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Sketchlines design</Template>
  <TotalTime>1374</TotalTime>
  <Words>653</Words>
  <Application>Microsoft Office PowerPoint</Application>
  <PresentationFormat>Widescreen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Meiryo</vt:lpstr>
      <vt:lpstr>Arial</vt:lpstr>
      <vt:lpstr>Calibri</vt:lpstr>
      <vt:lpstr>Corbel</vt:lpstr>
      <vt:lpstr>Open Sans</vt:lpstr>
      <vt:lpstr>Wingdings</vt:lpstr>
      <vt:lpstr>SketchLinesVTI</vt:lpstr>
      <vt:lpstr>To get, got or gotten.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Amina Tiger</dc:creator>
  <cp:lastModifiedBy>Amina Tiger</cp:lastModifiedBy>
  <cp:revision>14</cp:revision>
  <dcterms:created xsi:type="dcterms:W3CDTF">2021-05-10T19:55:35Z</dcterms:created>
  <dcterms:modified xsi:type="dcterms:W3CDTF">2021-05-17T09:53:44Z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